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7" r:id="rId4"/>
    <p:sldId id="268" r:id="rId5"/>
    <p:sldId id="269" r:id="rId6"/>
  </p:sldIdLst>
  <p:sldSz cx="18288000" cy="10287000"/>
  <p:notesSz cx="6797675" cy="9926638"/>
  <p:embeddedFontLst>
    <p:embeddedFont>
      <p:font typeface="맑은 고딕" panose="020B0503020000020004" pitchFamily="50" charset="-127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99"/>
    <a:srgbClr val="E4E4E4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195389-6BA7-4AE2-9611-72AB6C74C879}" v="322" dt="2026-05-27T01:08:25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7384" autoAdjust="0"/>
  </p:normalViewPr>
  <p:slideViewPr>
    <p:cSldViewPr>
      <p:cViewPr varScale="1">
        <p:scale>
          <a:sx n="104" d="100"/>
          <a:sy n="104" d="100"/>
        </p:scale>
        <p:origin x="396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최영훈" userId="c4804314-efb7-4df3-9332-bc5b95f260d2" providerId="ADAL" clId="{851DBC10-FF0F-42E6-AB05-3445B0E36F6C}"/>
    <pc:docChg chg="undo custSel addSld delSld modSld sldOrd modMainMaster">
      <pc:chgData name="최영훈" userId="c4804314-efb7-4df3-9332-bc5b95f260d2" providerId="ADAL" clId="{851DBC10-FF0F-42E6-AB05-3445B0E36F6C}" dt="2026-05-27T01:07:14.584" v="1451"/>
      <pc:docMkLst>
        <pc:docMk/>
      </pc:docMkLst>
      <pc:sldChg chg="addSp delSp modSp mod">
        <pc:chgData name="최영훈" userId="c4804314-efb7-4df3-9332-bc5b95f260d2" providerId="ADAL" clId="{851DBC10-FF0F-42E6-AB05-3445B0E36F6C}" dt="2026-05-27T01:06:59.700" v="1446" actId="478"/>
        <pc:sldMkLst>
          <pc:docMk/>
          <pc:sldMk cId="0" sldId="256"/>
        </pc:sldMkLst>
        <pc:spChg chg="mod">
          <ac:chgData name="최영훈" userId="c4804314-efb7-4df3-9332-bc5b95f260d2" providerId="ADAL" clId="{851DBC10-FF0F-42E6-AB05-3445B0E36F6C}" dt="2026-05-27T00:21:07.041" v="119" actId="2711"/>
          <ac:spMkLst>
            <pc:docMk/>
            <pc:sldMk cId="0" sldId="256"/>
            <ac:spMk id="3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0:21:07.041" v="119" actId="2711"/>
          <ac:spMkLst>
            <pc:docMk/>
            <pc:sldMk cId="0" sldId="256"/>
            <ac:spMk id="4" creationId="{00000000-0000-0000-0000-000000000000}"/>
          </ac:spMkLst>
        </pc:spChg>
        <pc:spChg chg="add del 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6" creationId="{00000000-0000-0000-0000-000000000000}"/>
          </ac:spMkLst>
        </pc:spChg>
        <pc:spChg chg="del mod">
          <ac:chgData name="최영훈" userId="c4804314-efb7-4df3-9332-bc5b95f260d2" providerId="ADAL" clId="{851DBC10-FF0F-42E6-AB05-3445B0E36F6C}" dt="2026-05-27T00:21:17.714" v="121" actId="478"/>
          <ac:spMkLst>
            <pc:docMk/>
            <pc:sldMk cId="0" sldId="256"/>
            <ac:spMk id="7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18:36.082" v="54" actId="478"/>
          <ac:spMkLst>
            <pc:docMk/>
            <pc:sldMk cId="0" sldId="256"/>
            <ac:spMk id="8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9" creationId="{00000000-0000-0000-0000-000000000000}"/>
          </ac:spMkLst>
        </pc:spChg>
        <pc:spChg chg="del mod">
          <ac:chgData name="최영훈" userId="c4804314-efb7-4df3-9332-bc5b95f260d2" providerId="ADAL" clId="{851DBC10-FF0F-42E6-AB05-3445B0E36F6C}" dt="2026-05-27T00:15:35.995" v="4"/>
          <ac:spMkLst>
            <pc:docMk/>
            <pc:sldMk cId="0" sldId="256"/>
            <ac:spMk id="10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11" creationId="{00000000-0000-0000-0000-000000000000}"/>
          </ac:spMkLst>
        </pc:spChg>
        <pc:spChg chg="del mod">
          <ac:chgData name="최영훈" userId="c4804314-efb7-4df3-9332-bc5b95f260d2" providerId="ADAL" clId="{851DBC10-FF0F-42E6-AB05-3445B0E36F6C}" dt="2026-05-27T00:22:40.450" v="133" actId="478"/>
          <ac:spMkLst>
            <pc:docMk/>
            <pc:sldMk cId="0" sldId="256"/>
            <ac:spMk id="12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13" creationId="{00000000-0000-0000-0000-000000000000}"/>
          </ac:spMkLst>
        </pc:spChg>
        <pc:spChg chg="del mod">
          <ac:chgData name="최영훈" userId="c4804314-efb7-4df3-9332-bc5b95f260d2" providerId="ADAL" clId="{851DBC10-FF0F-42E6-AB05-3445B0E36F6C}" dt="2026-05-27T00:22:12.786" v="129" actId="478"/>
          <ac:spMkLst>
            <pc:docMk/>
            <pc:sldMk cId="0" sldId="256"/>
            <ac:spMk id="14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17:50.090" v="33" actId="478"/>
          <ac:spMkLst>
            <pc:docMk/>
            <pc:sldMk cId="0" sldId="256"/>
            <ac:spMk id="15" creationId="{00000000-0000-0000-0000-000000000000}"/>
          </ac:spMkLst>
        </pc:spChg>
        <pc:spChg chg="add del mod">
          <ac:chgData name="최영훈" userId="c4804314-efb7-4df3-9332-bc5b95f260d2" providerId="ADAL" clId="{851DBC10-FF0F-42E6-AB05-3445B0E36F6C}" dt="2026-05-27T00:22:38.193" v="132" actId="478"/>
          <ac:spMkLst>
            <pc:docMk/>
            <pc:sldMk cId="0" sldId="256"/>
            <ac:spMk id="16" creationId="{7217164E-8AD0-0D80-7AC2-E268FBE30979}"/>
          </ac:spMkLst>
        </pc:spChg>
        <pc:spChg chg="add 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17" creationId="{EE26C691-CF9F-0CAB-BB80-FFC5399E3274}"/>
          </ac:spMkLst>
        </pc:spChg>
        <pc:spChg chg="add mod">
          <ac:chgData name="최영훈" userId="c4804314-efb7-4df3-9332-bc5b95f260d2" providerId="ADAL" clId="{851DBC10-FF0F-42E6-AB05-3445B0E36F6C}" dt="2026-05-27T01:04:16.952" v="1417" actId="1076"/>
          <ac:spMkLst>
            <pc:docMk/>
            <pc:sldMk cId="0" sldId="256"/>
            <ac:spMk id="18" creationId="{5B17DF79-75E5-AAAF-1D07-0D9A6A51518B}"/>
          </ac:spMkLst>
        </pc:spChg>
        <pc:picChg chg="add del mod modCrop">
          <ac:chgData name="최영훈" userId="c4804314-efb7-4df3-9332-bc5b95f260d2" providerId="ADAL" clId="{851DBC10-FF0F-42E6-AB05-3445B0E36F6C}" dt="2026-05-27T01:06:59.700" v="1446" actId="478"/>
          <ac:picMkLst>
            <pc:docMk/>
            <pc:sldMk cId="0" sldId="256"/>
            <ac:picMk id="20" creationId="{44FE7C67-6EC9-0811-4FFD-7A7AF926BABF}"/>
          </ac:picMkLst>
        </pc:picChg>
      </pc:sldChg>
      <pc:sldChg chg="del ord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57"/>
        </pc:sldMkLst>
      </pc:sldChg>
      <pc:sldChg chg="addSp delSp modSp mod">
        <pc:chgData name="최영훈" userId="c4804314-efb7-4df3-9332-bc5b95f260d2" providerId="ADAL" clId="{851DBC10-FF0F-42E6-AB05-3445B0E36F6C}" dt="2026-05-27T01:07:02.323" v="1447" actId="478"/>
        <pc:sldMkLst>
          <pc:docMk/>
          <pc:sldMk cId="0" sldId="258"/>
        </pc:sldMkLst>
        <pc:spChg chg="del mod">
          <ac:chgData name="최영훈" userId="c4804314-efb7-4df3-9332-bc5b95f260d2" providerId="ADAL" clId="{851DBC10-FF0F-42E6-AB05-3445B0E36F6C}" dt="2026-05-27T01:06:11.677" v="1429" actId="478"/>
          <ac:spMkLst>
            <pc:docMk/>
            <pc:sldMk cId="0" sldId="258"/>
            <ac:spMk id="5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0:26:09.688" v="216" actId="2711"/>
          <ac:spMkLst>
            <pc:docMk/>
            <pc:sldMk cId="0" sldId="258"/>
            <ac:spMk id="6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0:26:09.688" v="216" actId="2711"/>
          <ac:spMkLst>
            <pc:docMk/>
            <pc:sldMk cId="0" sldId="258"/>
            <ac:spMk id="7" creationId="{00000000-0000-0000-0000-000000000000}"/>
          </ac:spMkLst>
        </pc:spChg>
        <pc:spChg chg="mod">
          <ac:chgData name="최영훈" userId="c4804314-efb7-4df3-9332-bc5b95f260d2" providerId="ADAL" clId="{851DBC10-FF0F-42E6-AB05-3445B0E36F6C}" dt="2026-05-27T00:26:09.688" v="216" actId="2711"/>
          <ac:spMkLst>
            <pc:docMk/>
            <pc:sldMk cId="0" sldId="258"/>
            <ac:spMk id="8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10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1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2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4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5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6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7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28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30" creationId="{00000000-0000-0000-0000-000000000000}"/>
          </ac:spMkLst>
        </pc:spChg>
        <pc:spChg chg="del">
          <ac:chgData name="최영훈" userId="c4804314-efb7-4df3-9332-bc5b95f260d2" providerId="ADAL" clId="{851DBC10-FF0F-42E6-AB05-3445B0E36F6C}" dt="2026-05-27T00:25:47.562" v="212" actId="478"/>
          <ac:spMkLst>
            <pc:docMk/>
            <pc:sldMk cId="0" sldId="258"/>
            <ac:spMk id="32" creationId="{00000000-0000-0000-0000-000000000000}"/>
          </ac:spMkLst>
        </pc:spChg>
        <pc:spChg chg="add del mod">
          <ac:chgData name="최영훈" userId="c4804314-efb7-4df3-9332-bc5b95f260d2" providerId="ADAL" clId="{851DBC10-FF0F-42E6-AB05-3445B0E36F6C}" dt="2026-05-27T00:30:33.563" v="491" actId="6549"/>
          <ac:spMkLst>
            <pc:docMk/>
            <pc:sldMk cId="0" sldId="258"/>
            <ac:spMk id="33" creationId="{776D8B3B-FF99-A1D8-DB98-70AFDE9029A3}"/>
          </ac:spMkLst>
        </pc:spChg>
        <pc:spChg chg="add mod">
          <ac:chgData name="최영훈" userId="c4804314-efb7-4df3-9332-bc5b95f260d2" providerId="ADAL" clId="{851DBC10-FF0F-42E6-AB05-3445B0E36F6C}" dt="2026-05-27T00:28:19.122" v="236" actId="14100"/>
          <ac:spMkLst>
            <pc:docMk/>
            <pc:sldMk cId="0" sldId="258"/>
            <ac:spMk id="34" creationId="{2DCD095A-C2C8-7A4D-6F3C-39A1447BEA25}"/>
          </ac:spMkLst>
        </pc:spChg>
        <pc:spChg chg="add mod">
          <ac:chgData name="최영훈" userId="c4804314-efb7-4df3-9332-bc5b95f260d2" providerId="ADAL" clId="{851DBC10-FF0F-42E6-AB05-3445B0E36F6C}" dt="2026-05-27T00:30:55.651" v="492"/>
          <ac:spMkLst>
            <pc:docMk/>
            <pc:sldMk cId="0" sldId="258"/>
            <ac:spMk id="35" creationId="{53119355-1562-3873-CC9B-34B1080280C9}"/>
          </ac:spMkLst>
        </pc:spChg>
        <pc:picChg chg="add mod">
          <ac:chgData name="최영훈" userId="c4804314-efb7-4df3-9332-bc5b95f260d2" providerId="ADAL" clId="{851DBC10-FF0F-42E6-AB05-3445B0E36F6C}" dt="2026-05-27T01:06:08.724" v="1428"/>
          <ac:picMkLst>
            <pc:docMk/>
            <pc:sldMk cId="0" sldId="258"/>
            <ac:picMk id="36" creationId="{B52F7159-8349-781F-B487-57FB807BA556}"/>
          </ac:picMkLst>
        </pc:picChg>
        <pc:picChg chg="add del mod">
          <ac:chgData name="최영훈" userId="c4804314-efb7-4df3-9332-bc5b95f260d2" providerId="ADAL" clId="{851DBC10-FF0F-42E6-AB05-3445B0E36F6C}" dt="2026-05-27T01:07:02.323" v="1447" actId="478"/>
          <ac:picMkLst>
            <pc:docMk/>
            <pc:sldMk cId="0" sldId="258"/>
            <ac:picMk id="37" creationId="{D8CBFFC4-B5A4-2205-F2F7-F27A4C8AB5CE}"/>
          </ac:picMkLst>
        </pc:picChg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59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0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1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2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3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4"/>
        </pc:sldMkLst>
      </pc:sldChg>
      <pc:sldChg chg="del">
        <pc:chgData name="최영훈" userId="c4804314-efb7-4df3-9332-bc5b95f260d2" providerId="ADAL" clId="{851DBC10-FF0F-42E6-AB05-3445B0E36F6C}" dt="2026-05-27T01:03:23.825" v="1388" actId="47"/>
        <pc:sldMkLst>
          <pc:docMk/>
          <pc:sldMk cId="0" sldId="265"/>
        </pc:sldMkLst>
      </pc:sldChg>
      <pc:sldChg chg="add del setBg">
        <pc:chgData name="최영훈" userId="c4804314-efb7-4df3-9332-bc5b95f260d2" providerId="ADAL" clId="{851DBC10-FF0F-42E6-AB05-3445B0E36F6C}" dt="2026-05-27T01:03:23.825" v="1388" actId="47"/>
        <pc:sldMkLst>
          <pc:docMk/>
          <pc:sldMk cId="1650331341" sldId="266"/>
        </pc:sldMkLst>
      </pc:sldChg>
      <pc:sldChg chg="addSp delSp modSp add mod setBg">
        <pc:chgData name="최영훈" userId="c4804314-efb7-4df3-9332-bc5b95f260d2" providerId="ADAL" clId="{851DBC10-FF0F-42E6-AB05-3445B0E36F6C}" dt="2026-05-27T01:07:04.587" v="1448" actId="478"/>
        <pc:sldMkLst>
          <pc:docMk/>
          <pc:sldMk cId="1195240156" sldId="267"/>
        </pc:sldMkLst>
        <pc:spChg chg="add mod">
          <ac:chgData name="최영훈" userId="c4804314-efb7-4df3-9332-bc5b95f260d2" providerId="ADAL" clId="{851DBC10-FF0F-42E6-AB05-3445B0E36F6C}" dt="2026-05-27T00:31:42.314" v="524"/>
          <ac:spMkLst>
            <pc:docMk/>
            <pc:sldMk cId="1195240156" sldId="267"/>
            <ac:spMk id="2" creationId="{4F588BCF-9139-02AE-FDEA-AE5E980E86CA}"/>
          </ac:spMkLst>
        </pc:spChg>
        <pc:spChg chg="add 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3" creationId="{A4000454-6B30-6B87-346E-BBCE33D84096}"/>
          </ac:spMkLst>
        </pc:spChg>
        <pc:spChg chg="add mod">
          <ac:chgData name="최영훈" userId="c4804314-efb7-4df3-9332-bc5b95f260d2" providerId="ADAL" clId="{851DBC10-FF0F-42E6-AB05-3445B0E36F6C}" dt="2026-05-27T00:34:30.585" v="634" actId="14100"/>
          <ac:spMkLst>
            <pc:docMk/>
            <pc:sldMk cId="1195240156" sldId="267"/>
            <ac:spMk id="4" creationId="{433AEEE0-D1DF-6F77-40FD-644A11B54052}"/>
          </ac:spMkLst>
        </pc:spChg>
        <pc:spChg chg="del">
          <ac:chgData name="최영훈" userId="c4804314-efb7-4df3-9332-bc5b95f260d2" providerId="ADAL" clId="{851DBC10-FF0F-42E6-AB05-3445B0E36F6C}" dt="2026-05-27T01:06:14.644" v="1431" actId="478"/>
          <ac:spMkLst>
            <pc:docMk/>
            <pc:sldMk cId="1195240156" sldId="267"/>
            <ac:spMk id="5" creationId="{641AF473-1375-3FE7-A9DA-CF62B4EA4103}"/>
          </ac:spMkLst>
        </pc:spChg>
        <pc:spChg chg="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7" creationId="{57F25257-90AA-CC46-D504-953C20D9D106}"/>
          </ac:spMkLst>
        </pc:spChg>
        <pc:spChg chg="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8" creationId="{395E1F34-3776-7331-315C-0E825F1E1658}"/>
          </ac:spMkLst>
        </pc:spChg>
        <pc:spChg chg="add 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9" creationId="{236508B0-5F00-A1DB-D54E-833EBC5FA761}"/>
          </ac:spMkLst>
        </pc:spChg>
        <pc:spChg chg="add 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10" creationId="{72F59AFE-0FE3-CF60-554A-F73A7AC17681}"/>
          </ac:spMkLst>
        </pc:spChg>
        <pc:spChg chg="add mod">
          <ac:chgData name="최영훈" userId="c4804314-efb7-4df3-9332-bc5b95f260d2" providerId="ADAL" clId="{851DBC10-FF0F-42E6-AB05-3445B0E36F6C}" dt="2026-05-27T00:34:27.178" v="633" actId="14100"/>
          <ac:spMkLst>
            <pc:docMk/>
            <pc:sldMk cId="1195240156" sldId="267"/>
            <ac:spMk id="11" creationId="{E85C54CE-F48E-2E57-ABAC-B0A192A86F2E}"/>
          </ac:spMkLst>
        </pc:spChg>
        <pc:spChg chg="add 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12" creationId="{62D19291-8D55-C1D4-B268-2BC37FE5B3B5}"/>
          </ac:spMkLst>
        </pc:spChg>
        <pc:spChg chg="add 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13" creationId="{ADA4E18E-5592-3CCE-F529-EA77A2BC9361}"/>
          </ac:spMkLst>
        </pc:spChg>
        <pc:spChg chg="add mod">
          <ac:chgData name="최영훈" userId="c4804314-efb7-4df3-9332-bc5b95f260d2" providerId="ADAL" clId="{851DBC10-FF0F-42E6-AB05-3445B0E36F6C}" dt="2026-05-27T00:34:24.465" v="632" actId="14100"/>
          <ac:spMkLst>
            <pc:docMk/>
            <pc:sldMk cId="1195240156" sldId="267"/>
            <ac:spMk id="14" creationId="{17782D02-4397-7D61-062A-B6AEE6BF8C12}"/>
          </ac:spMkLst>
        </pc:spChg>
        <pc:spChg chg="add mod">
          <ac:chgData name="최영훈" userId="c4804314-efb7-4df3-9332-bc5b95f260d2" providerId="ADAL" clId="{851DBC10-FF0F-42E6-AB05-3445B0E36F6C}" dt="2026-05-27T00:35:35.122" v="660" actId="1076"/>
          <ac:spMkLst>
            <pc:docMk/>
            <pc:sldMk cId="1195240156" sldId="267"/>
            <ac:spMk id="15" creationId="{636A39F2-6056-1EB9-A98E-6884AE7CA5F0}"/>
          </ac:spMkLst>
        </pc:spChg>
        <pc:spChg chg="add mod">
          <ac:chgData name="최영훈" userId="c4804314-efb7-4df3-9332-bc5b95f260d2" providerId="ADAL" clId="{851DBC10-FF0F-42E6-AB05-3445B0E36F6C}" dt="2026-05-27T00:36:36.091" v="670" actId="1076"/>
          <ac:spMkLst>
            <pc:docMk/>
            <pc:sldMk cId="1195240156" sldId="267"/>
            <ac:spMk id="16" creationId="{43F1207D-73E5-732E-E12E-0A70861B657E}"/>
          </ac:spMkLst>
        </pc:spChg>
        <pc:spChg chg="add mod">
          <ac:chgData name="최영훈" userId="c4804314-efb7-4df3-9332-bc5b95f260d2" providerId="ADAL" clId="{851DBC10-FF0F-42E6-AB05-3445B0E36F6C}" dt="2026-05-27T00:39:03.217" v="729" actId="1076"/>
          <ac:spMkLst>
            <pc:docMk/>
            <pc:sldMk cId="1195240156" sldId="267"/>
            <ac:spMk id="17" creationId="{03A613EE-D5B8-163F-9D82-5BDD0E7D6772}"/>
          </ac:spMkLst>
        </pc:spChg>
        <pc:spChg chg="del">
          <ac:chgData name="최영훈" userId="c4804314-efb7-4df3-9332-bc5b95f260d2" providerId="ADAL" clId="{851DBC10-FF0F-42E6-AB05-3445B0E36F6C}" dt="2026-05-27T00:31:50.442" v="525" actId="478"/>
          <ac:spMkLst>
            <pc:docMk/>
            <pc:sldMk cId="1195240156" sldId="267"/>
            <ac:spMk id="33" creationId="{674319C2-DA40-C6CB-CEC6-D1CA29548699}"/>
          </ac:spMkLst>
        </pc:spChg>
        <pc:spChg chg="mod">
          <ac:chgData name="최영훈" userId="c4804314-efb7-4df3-9332-bc5b95f260d2" providerId="ADAL" clId="{851DBC10-FF0F-42E6-AB05-3445B0E36F6C}" dt="2026-05-27T00:34:20.048" v="631" actId="2711"/>
          <ac:spMkLst>
            <pc:docMk/>
            <pc:sldMk cId="1195240156" sldId="267"/>
            <ac:spMk id="34" creationId="{626CDD3D-FA50-B15D-E313-05A0B690B455}"/>
          </ac:spMkLst>
        </pc:spChg>
        <pc:picChg chg="add del mod">
          <ac:chgData name="최영훈" userId="c4804314-efb7-4df3-9332-bc5b95f260d2" providerId="ADAL" clId="{851DBC10-FF0F-42E6-AB05-3445B0E36F6C}" dt="2026-05-27T01:07:04.587" v="1448" actId="478"/>
          <ac:picMkLst>
            <pc:docMk/>
            <pc:sldMk cId="1195240156" sldId="267"/>
            <ac:picMk id="18" creationId="{CBB8ACE0-A616-6A96-BC0F-CB4FD8EE458C}"/>
          </ac:picMkLst>
        </pc:picChg>
      </pc:sldChg>
      <pc:sldChg chg="addSp delSp modSp add mod">
        <pc:chgData name="최영훈" userId="c4804314-efb7-4df3-9332-bc5b95f260d2" providerId="ADAL" clId="{851DBC10-FF0F-42E6-AB05-3445B0E36F6C}" dt="2026-05-27T01:07:06.275" v="1449" actId="478"/>
        <pc:sldMkLst>
          <pc:docMk/>
          <pc:sldMk cId="206997370" sldId="268"/>
        </pc:sldMkLst>
        <pc:spChg chg="add mod">
          <ac:chgData name="최영훈" userId="c4804314-efb7-4df3-9332-bc5b95f260d2" providerId="ADAL" clId="{851DBC10-FF0F-42E6-AB05-3445B0E36F6C}" dt="2026-05-27T00:42:19.260" v="772"/>
          <ac:spMkLst>
            <pc:docMk/>
            <pc:sldMk cId="206997370" sldId="268"/>
            <ac:spMk id="2" creationId="{C4F48103-239C-129B-80E7-B9C9749975E9}"/>
          </ac:spMkLst>
        </pc:spChg>
        <pc:spChg chg="del">
          <ac:chgData name="최영훈" userId="c4804314-efb7-4df3-9332-bc5b95f260d2" providerId="ADAL" clId="{851DBC10-FF0F-42E6-AB05-3445B0E36F6C}" dt="2026-05-27T00:40:55.290" v="759" actId="478"/>
          <ac:spMkLst>
            <pc:docMk/>
            <pc:sldMk cId="206997370" sldId="268"/>
            <ac:spMk id="3" creationId="{7D053ACE-A2B1-8143-4640-71CC46711DF6}"/>
          </ac:spMkLst>
        </pc:spChg>
        <pc:spChg chg="del">
          <ac:chgData name="최영훈" userId="c4804314-efb7-4df3-9332-bc5b95f260d2" providerId="ADAL" clId="{851DBC10-FF0F-42E6-AB05-3445B0E36F6C}" dt="2026-05-27T00:40:55.290" v="759" actId="478"/>
          <ac:spMkLst>
            <pc:docMk/>
            <pc:sldMk cId="206997370" sldId="268"/>
            <ac:spMk id="4" creationId="{90180931-A5AD-2F6A-2C41-78830F79D106}"/>
          </ac:spMkLst>
        </pc:spChg>
        <pc:spChg chg="del">
          <ac:chgData name="최영훈" userId="c4804314-efb7-4df3-9332-bc5b95f260d2" providerId="ADAL" clId="{851DBC10-FF0F-42E6-AB05-3445B0E36F6C}" dt="2026-05-27T01:06:17.316" v="1433" actId="478"/>
          <ac:spMkLst>
            <pc:docMk/>
            <pc:sldMk cId="206997370" sldId="268"/>
            <ac:spMk id="5" creationId="{6EE3DA1F-6127-241C-2DB9-224441C6B2D5}"/>
          </ac:spMkLst>
        </pc:spChg>
        <pc:spChg chg="mod">
          <ac:chgData name="최영훈" userId="c4804314-efb7-4df3-9332-bc5b95f260d2" providerId="ADAL" clId="{851DBC10-FF0F-42E6-AB05-3445B0E36F6C}" dt="2026-05-27T00:40:23.323" v="758" actId="6549"/>
          <ac:spMkLst>
            <pc:docMk/>
            <pc:sldMk cId="206997370" sldId="268"/>
            <ac:spMk id="8" creationId="{09B76855-60DB-7A73-A13B-3842CA620EB3}"/>
          </ac:spMkLst>
        </pc:spChg>
        <pc:spChg chg="mod">
          <ac:chgData name="최영훈" userId="c4804314-efb7-4df3-9332-bc5b95f260d2" providerId="ADAL" clId="{851DBC10-FF0F-42E6-AB05-3445B0E36F6C}" dt="2026-05-27T00:48:49.341" v="871" actId="14100"/>
          <ac:spMkLst>
            <pc:docMk/>
            <pc:sldMk cId="206997370" sldId="268"/>
            <ac:spMk id="9" creationId="{9F308E3F-FBFD-E96F-FF4B-94630204A428}"/>
          </ac:spMkLst>
        </pc:spChg>
        <pc:spChg chg="mod">
          <ac:chgData name="최영훈" userId="c4804314-efb7-4df3-9332-bc5b95f260d2" providerId="ADAL" clId="{851DBC10-FF0F-42E6-AB05-3445B0E36F6C}" dt="2026-05-27T00:48:28.669" v="869" actId="1076"/>
          <ac:spMkLst>
            <pc:docMk/>
            <pc:sldMk cId="206997370" sldId="268"/>
            <ac:spMk id="10" creationId="{58A9E0E1-B732-5D1E-610D-8711D3E5FB51}"/>
          </ac:spMkLst>
        </pc:spChg>
        <pc:spChg chg="mod">
          <ac:chgData name="최영훈" userId="c4804314-efb7-4df3-9332-bc5b95f260d2" providerId="ADAL" clId="{851DBC10-FF0F-42E6-AB05-3445B0E36F6C}" dt="2026-05-27T00:48:28.669" v="869" actId="1076"/>
          <ac:spMkLst>
            <pc:docMk/>
            <pc:sldMk cId="206997370" sldId="268"/>
            <ac:spMk id="11" creationId="{C69A76DA-83F1-2DEA-1DDE-1DBD5360D2DB}"/>
          </ac:spMkLst>
        </pc:spChg>
        <pc:spChg chg="mod">
          <ac:chgData name="최영훈" userId="c4804314-efb7-4df3-9332-bc5b95f260d2" providerId="ADAL" clId="{851DBC10-FF0F-42E6-AB05-3445B0E36F6C}" dt="2026-05-27T00:48:52.470" v="872" actId="14100"/>
          <ac:spMkLst>
            <pc:docMk/>
            <pc:sldMk cId="206997370" sldId="268"/>
            <ac:spMk id="12" creationId="{2D18B959-0957-C49A-E923-BC2260102642}"/>
          </ac:spMkLst>
        </pc:spChg>
        <pc:spChg chg="mod">
          <ac:chgData name="최영훈" userId="c4804314-efb7-4df3-9332-bc5b95f260d2" providerId="ADAL" clId="{851DBC10-FF0F-42E6-AB05-3445B0E36F6C}" dt="2026-05-27T00:48:42.281" v="870" actId="1076"/>
          <ac:spMkLst>
            <pc:docMk/>
            <pc:sldMk cId="206997370" sldId="268"/>
            <ac:spMk id="13" creationId="{D4D9D0A7-EB6C-7A50-A1A1-B27AB1D423BF}"/>
          </ac:spMkLst>
        </pc:spChg>
        <pc:spChg chg="mod">
          <ac:chgData name="최영훈" userId="c4804314-efb7-4df3-9332-bc5b95f260d2" providerId="ADAL" clId="{851DBC10-FF0F-42E6-AB05-3445B0E36F6C}" dt="2026-05-27T00:48:42.281" v="870" actId="1076"/>
          <ac:spMkLst>
            <pc:docMk/>
            <pc:sldMk cId="206997370" sldId="268"/>
            <ac:spMk id="14" creationId="{572C94DF-1026-04D4-D7A7-E9B83AFB44DA}"/>
          </ac:spMkLst>
        </pc:spChg>
        <pc:spChg chg="del">
          <ac:chgData name="최영훈" userId="c4804314-efb7-4df3-9332-bc5b95f260d2" providerId="ADAL" clId="{851DBC10-FF0F-42E6-AB05-3445B0E36F6C}" dt="2026-05-27T00:40:55.290" v="759" actId="478"/>
          <ac:spMkLst>
            <pc:docMk/>
            <pc:sldMk cId="206997370" sldId="268"/>
            <ac:spMk id="15" creationId="{F3FFCCC1-6044-73B9-7B95-3A8750B73FF9}"/>
          </ac:spMkLst>
        </pc:spChg>
        <pc:spChg chg="mod">
          <ac:chgData name="최영훈" userId="c4804314-efb7-4df3-9332-bc5b95f260d2" providerId="ADAL" clId="{851DBC10-FF0F-42E6-AB05-3445B0E36F6C}" dt="2026-05-27T00:56:57.738" v="1021" actId="14100"/>
          <ac:spMkLst>
            <pc:docMk/>
            <pc:sldMk cId="206997370" sldId="268"/>
            <ac:spMk id="16" creationId="{4C33C9ED-AFE4-FECA-179A-C496EEBF04BA}"/>
          </ac:spMkLst>
        </pc:spChg>
        <pc:spChg chg="mod">
          <ac:chgData name="최영훈" userId="c4804314-efb7-4df3-9332-bc5b95f260d2" providerId="ADAL" clId="{851DBC10-FF0F-42E6-AB05-3445B0E36F6C}" dt="2026-05-27T00:58:48.876" v="1107" actId="1076"/>
          <ac:spMkLst>
            <pc:docMk/>
            <pc:sldMk cId="206997370" sldId="268"/>
            <ac:spMk id="17" creationId="{F25170FF-6B75-0C8B-D749-2D5786C8F85F}"/>
          </ac:spMkLst>
        </pc:spChg>
        <pc:spChg chg="add mod">
          <ac:chgData name="최영훈" userId="c4804314-efb7-4df3-9332-bc5b95f260d2" providerId="ADAL" clId="{851DBC10-FF0F-42E6-AB05-3445B0E36F6C}" dt="2026-05-27T00:42:19.260" v="772"/>
          <ac:spMkLst>
            <pc:docMk/>
            <pc:sldMk cId="206997370" sldId="268"/>
            <ac:spMk id="18" creationId="{0D234622-B319-90FA-7855-58960EA37E07}"/>
          </ac:spMkLst>
        </pc:spChg>
        <pc:spChg chg="add mod">
          <ac:chgData name="최영훈" userId="c4804314-efb7-4df3-9332-bc5b95f260d2" providerId="ADAL" clId="{851DBC10-FF0F-42E6-AB05-3445B0E36F6C}" dt="2026-05-27T00:42:19.260" v="772"/>
          <ac:spMkLst>
            <pc:docMk/>
            <pc:sldMk cId="206997370" sldId="268"/>
            <ac:spMk id="19" creationId="{2E148A99-58CA-E160-CC71-7ADEABFEA46C}"/>
          </ac:spMkLst>
        </pc:spChg>
        <pc:spChg chg="add mod">
          <ac:chgData name="최영훈" userId="c4804314-efb7-4df3-9332-bc5b95f260d2" providerId="ADAL" clId="{851DBC10-FF0F-42E6-AB05-3445B0E36F6C}" dt="2026-05-27T00:42:19.260" v="772"/>
          <ac:spMkLst>
            <pc:docMk/>
            <pc:sldMk cId="206997370" sldId="268"/>
            <ac:spMk id="20" creationId="{1FF3568B-27A9-0E6D-12FD-542A2DD8E357}"/>
          </ac:spMkLst>
        </pc:spChg>
        <pc:spChg chg="add mod">
          <ac:chgData name="최영훈" userId="c4804314-efb7-4df3-9332-bc5b95f260d2" providerId="ADAL" clId="{851DBC10-FF0F-42E6-AB05-3445B0E36F6C}" dt="2026-05-27T00:43:45.872" v="774" actId="571"/>
          <ac:spMkLst>
            <pc:docMk/>
            <pc:sldMk cId="206997370" sldId="268"/>
            <ac:spMk id="21" creationId="{24ED264D-251C-64CE-A389-F95EFD6B3352}"/>
          </ac:spMkLst>
        </pc:spChg>
        <pc:spChg chg="add mod">
          <ac:chgData name="최영훈" userId="c4804314-efb7-4df3-9332-bc5b95f260d2" providerId="ADAL" clId="{851DBC10-FF0F-42E6-AB05-3445B0E36F6C}" dt="2026-05-27T00:43:45.872" v="774" actId="571"/>
          <ac:spMkLst>
            <pc:docMk/>
            <pc:sldMk cId="206997370" sldId="268"/>
            <ac:spMk id="22" creationId="{100FC3E8-40D8-FEE2-9BC4-FD46282126E8}"/>
          </ac:spMkLst>
        </pc:spChg>
        <pc:spChg chg="add mod">
          <ac:chgData name="최영훈" userId="c4804314-efb7-4df3-9332-bc5b95f260d2" providerId="ADAL" clId="{851DBC10-FF0F-42E6-AB05-3445B0E36F6C}" dt="2026-05-27T00:43:45.872" v="774" actId="571"/>
          <ac:spMkLst>
            <pc:docMk/>
            <pc:sldMk cId="206997370" sldId="268"/>
            <ac:spMk id="23" creationId="{F3768AAA-167C-5B7E-9B9D-67A13CB7D6F0}"/>
          </ac:spMkLst>
        </pc:spChg>
        <pc:spChg chg="add mod">
          <ac:chgData name="최영훈" userId="c4804314-efb7-4df3-9332-bc5b95f260d2" providerId="ADAL" clId="{851DBC10-FF0F-42E6-AB05-3445B0E36F6C}" dt="2026-05-27T00:49:37.650" v="884" actId="164"/>
          <ac:spMkLst>
            <pc:docMk/>
            <pc:sldMk cId="206997370" sldId="268"/>
            <ac:spMk id="24" creationId="{98DE29B4-412D-2C5E-4542-788F85E95020}"/>
          </ac:spMkLst>
        </pc:spChg>
        <pc:spChg chg="add mod">
          <ac:chgData name="최영훈" userId="c4804314-efb7-4df3-9332-bc5b95f260d2" providerId="ADAL" clId="{851DBC10-FF0F-42E6-AB05-3445B0E36F6C}" dt="2026-05-27T00:43:51.947" v="775"/>
          <ac:spMkLst>
            <pc:docMk/>
            <pc:sldMk cId="206997370" sldId="268"/>
            <ac:spMk id="25" creationId="{6BC89A72-8B7C-2EDD-F15A-526ED78D9141}"/>
          </ac:spMkLst>
        </pc:spChg>
        <pc:spChg chg="add mod">
          <ac:chgData name="최영훈" userId="c4804314-efb7-4df3-9332-bc5b95f260d2" providerId="ADAL" clId="{851DBC10-FF0F-42E6-AB05-3445B0E36F6C}" dt="2026-05-27T00:44:03.443" v="778" actId="6549"/>
          <ac:spMkLst>
            <pc:docMk/>
            <pc:sldMk cId="206997370" sldId="268"/>
            <ac:spMk id="26" creationId="{3B1AC045-4099-A38F-53E6-5EAECF0561F6}"/>
          </ac:spMkLst>
        </pc:spChg>
        <pc:spChg chg="add mod">
          <ac:chgData name="최영훈" userId="c4804314-efb7-4df3-9332-bc5b95f260d2" providerId="ADAL" clId="{851DBC10-FF0F-42E6-AB05-3445B0E36F6C}" dt="2026-05-27T00:49:37.650" v="884" actId="164"/>
          <ac:spMkLst>
            <pc:docMk/>
            <pc:sldMk cId="206997370" sldId="268"/>
            <ac:spMk id="27" creationId="{7E896FD5-7B70-29EC-06BD-8A467DC16992}"/>
          </ac:spMkLst>
        </pc:spChg>
        <pc:spChg chg="add mod">
          <ac:chgData name="최영훈" userId="c4804314-efb7-4df3-9332-bc5b95f260d2" providerId="ADAL" clId="{851DBC10-FF0F-42E6-AB05-3445B0E36F6C}" dt="2026-05-27T00:49:15.225" v="878" actId="571"/>
          <ac:spMkLst>
            <pc:docMk/>
            <pc:sldMk cId="206997370" sldId="268"/>
            <ac:spMk id="28" creationId="{3AC55A07-72D2-6018-ED8A-C4706DF43074}"/>
          </ac:spMkLst>
        </pc:spChg>
        <pc:spChg chg="add mod">
          <ac:chgData name="최영훈" userId="c4804314-efb7-4df3-9332-bc5b95f260d2" providerId="ADAL" clId="{851DBC10-FF0F-42E6-AB05-3445B0E36F6C}" dt="2026-05-27T00:49:15.225" v="878" actId="571"/>
          <ac:spMkLst>
            <pc:docMk/>
            <pc:sldMk cId="206997370" sldId="268"/>
            <ac:spMk id="29" creationId="{CDC891F8-0343-830A-C11F-931790D0A733}"/>
          </ac:spMkLst>
        </pc:spChg>
        <pc:spChg chg="add mod">
          <ac:chgData name="최영훈" userId="c4804314-efb7-4df3-9332-bc5b95f260d2" providerId="ADAL" clId="{851DBC10-FF0F-42E6-AB05-3445B0E36F6C}" dt="2026-05-27T00:49:13.121" v="877" actId="571"/>
          <ac:spMkLst>
            <pc:docMk/>
            <pc:sldMk cId="206997370" sldId="268"/>
            <ac:spMk id="30" creationId="{99B6F7CC-322F-617B-AD18-FB5A10AAFB9A}"/>
          </ac:spMkLst>
        </pc:spChg>
        <pc:spChg chg="add mod">
          <ac:chgData name="최영훈" userId="c4804314-efb7-4df3-9332-bc5b95f260d2" providerId="ADAL" clId="{851DBC10-FF0F-42E6-AB05-3445B0E36F6C}" dt="2026-05-27T00:49:13.121" v="877" actId="571"/>
          <ac:spMkLst>
            <pc:docMk/>
            <pc:sldMk cId="206997370" sldId="268"/>
            <ac:spMk id="31" creationId="{2945F16D-C346-9C00-3243-60A0BDA5140A}"/>
          </ac:spMkLst>
        </pc:spChg>
        <pc:spChg chg="add mod">
          <ac:chgData name="최영훈" userId="c4804314-efb7-4df3-9332-bc5b95f260d2" providerId="ADAL" clId="{851DBC10-FF0F-42E6-AB05-3445B0E36F6C}" dt="2026-05-27T00:49:12.729" v="876" actId="571"/>
          <ac:spMkLst>
            <pc:docMk/>
            <pc:sldMk cId="206997370" sldId="268"/>
            <ac:spMk id="32" creationId="{F0705A08-ECD0-C4E3-9B96-4C9FFA7059C8}"/>
          </ac:spMkLst>
        </pc:spChg>
        <pc:spChg chg="add mod">
          <ac:chgData name="최영훈" userId="c4804314-efb7-4df3-9332-bc5b95f260d2" providerId="ADAL" clId="{851DBC10-FF0F-42E6-AB05-3445B0E36F6C}" dt="2026-05-27T00:49:12.729" v="876" actId="571"/>
          <ac:spMkLst>
            <pc:docMk/>
            <pc:sldMk cId="206997370" sldId="268"/>
            <ac:spMk id="33" creationId="{6C90FED5-8F8E-7F5A-2754-B47548E1F819}"/>
          </ac:spMkLst>
        </pc:spChg>
        <pc:spChg chg="del">
          <ac:chgData name="최영훈" userId="c4804314-efb7-4df3-9332-bc5b95f260d2" providerId="ADAL" clId="{851DBC10-FF0F-42E6-AB05-3445B0E36F6C}" dt="2026-05-27T00:40:55.290" v="759" actId="478"/>
          <ac:spMkLst>
            <pc:docMk/>
            <pc:sldMk cId="206997370" sldId="268"/>
            <ac:spMk id="34" creationId="{5064372A-AFEE-FC07-AE2C-4EAECFDF8A9D}"/>
          </ac:spMkLst>
        </pc:spChg>
        <pc:spChg chg="mod">
          <ac:chgData name="최영훈" userId="c4804314-efb7-4df3-9332-bc5b95f260d2" providerId="ADAL" clId="{851DBC10-FF0F-42E6-AB05-3445B0E36F6C}" dt="2026-05-27T00:49:42.512" v="885" actId="571"/>
          <ac:spMkLst>
            <pc:docMk/>
            <pc:sldMk cId="206997370" sldId="268"/>
            <ac:spMk id="37" creationId="{B2685BB9-F307-B271-DB29-BF2CEF505CD8}"/>
          </ac:spMkLst>
        </pc:spChg>
        <pc:spChg chg="mod">
          <ac:chgData name="최영훈" userId="c4804314-efb7-4df3-9332-bc5b95f260d2" providerId="ADAL" clId="{851DBC10-FF0F-42E6-AB05-3445B0E36F6C}" dt="2026-05-27T00:49:42.512" v="885" actId="571"/>
          <ac:spMkLst>
            <pc:docMk/>
            <pc:sldMk cId="206997370" sldId="268"/>
            <ac:spMk id="38" creationId="{2405704A-14AA-B778-7FD7-B834CF7C32E8}"/>
          </ac:spMkLst>
        </pc:spChg>
        <pc:spChg chg="mod">
          <ac:chgData name="최영훈" userId="c4804314-efb7-4df3-9332-bc5b95f260d2" providerId="ADAL" clId="{851DBC10-FF0F-42E6-AB05-3445B0E36F6C}" dt="2026-05-27T00:49:43.658" v="886" actId="571"/>
          <ac:spMkLst>
            <pc:docMk/>
            <pc:sldMk cId="206997370" sldId="268"/>
            <ac:spMk id="40" creationId="{6E9B00D1-9B16-BAB1-1031-9EC82583DB82}"/>
          </ac:spMkLst>
        </pc:spChg>
        <pc:spChg chg="mod">
          <ac:chgData name="최영훈" userId="c4804314-efb7-4df3-9332-bc5b95f260d2" providerId="ADAL" clId="{851DBC10-FF0F-42E6-AB05-3445B0E36F6C}" dt="2026-05-27T00:49:43.658" v="886" actId="571"/>
          <ac:spMkLst>
            <pc:docMk/>
            <pc:sldMk cId="206997370" sldId="268"/>
            <ac:spMk id="41" creationId="{45BEC2ED-EB1A-F894-6319-A0C26F70214E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43" creationId="{800AC507-E53D-53C5-7327-13DEC52B0956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44" creationId="{86E9A803-E70A-C095-679C-C83456A91318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47" creationId="{66986B04-CE50-918D-5CFA-944E42959AAA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48" creationId="{3882F9AD-AEC2-987A-C29D-9555C8483A34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50" creationId="{4EEF1D52-6E2D-488B-5850-1E3CFE5836BE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51" creationId="{685EB28F-2D58-E527-892B-F7BCBC923FAD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53" creationId="{2D1B91BE-B4FE-8F7D-8C76-01F409327919}"/>
          </ac:spMkLst>
        </pc:spChg>
        <pc:spChg chg="mod topLvl">
          <ac:chgData name="최영훈" userId="c4804314-efb7-4df3-9332-bc5b95f260d2" providerId="ADAL" clId="{851DBC10-FF0F-42E6-AB05-3445B0E36F6C}" dt="2026-05-27T00:51:30.939" v="939" actId="1036"/>
          <ac:spMkLst>
            <pc:docMk/>
            <pc:sldMk cId="206997370" sldId="268"/>
            <ac:spMk id="54" creationId="{E0C28C91-681B-6F99-490F-2EFFA64A77C9}"/>
          </ac:spMkLst>
        </pc:spChg>
        <pc:grpChg chg="add del mod">
          <ac:chgData name="최영훈" userId="c4804314-efb7-4df3-9332-bc5b95f260d2" providerId="ADAL" clId="{851DBC10-FF0F-42E6-AB05-3445B0E36F6C}" dt="2026-05-27T00:50:18.187" v="892" actId="478"/>
          <ac:grpSpMkLst>
            <pc:docMk/>
            <pc:sldMk cId="206997370" sldId="268"/>
            <ac:grpSpMk id="35" creationId="{1B738064-F85F-01C8-D6CA-78BF310336CA}"/>
          </ac:grpSpMkLst>
        </pc:grpChg>
        <pc:grpChg chg="add del mod">
          <ac:chgData name="최영훈" userId="c4804314-efb7-4df3-9332-bc5b95f260d2" providerId="ADAL" clId="{851DBC10-FF0F-42E6-AB05-3445B0E36F6C}" dt="2026-05-27T00:50:18.187" v="892" actId="478"/>
          <ac:grpSpMkLst>
            <pc:docMk/>
            <pc:sldMk cId="206997370" sldId="268"/>
            <ac:grpSpMk id="36" creationId="{0CF2A531-41C8-8F38-9790-F718E8784C00}"/>
          </ac:grpSpMkLst>
        </pc:grpChg>
        <pc:grpChg chg="add del mod">
          <ac:chgData name="최영훈" userId="c4804314-efb7-4df3-9332-bc5b95f260d2" providerId="ADAL" clId="{851DBC10-FF0F-42E6-AB05-3445B0E36F6C}" dt="2026-05-27T00:50:18.187" v="892" actId="478"/>
          <ac:grpSpMkLst>
            <pc:docMk/>
            <pc:sldMk cId="206997370" sldId="268"/>
            <ac:grpSpMk id="39" creationId="{C9392FA3-7081-C3C6-AA07-C11F64205DB7}"/>
          </ac:grpSpMkLst>
        </pc:grpChg>
        <pc:grpChg chg="add del mod">
          <ac:chgData name="최영훈" userId="c4804314-efb7-4df3-9332-bc5b95f260d2" providerId="ADAL" clId="{851DBC10-FF0F-42E6-AB05-3445B0E36F6C}" dt="2026-05-27T00:50:00.887" v="888" actId="165"/>
          <ac:grpSpMkLst>
            <pc:docMk/>
            <pc:sldMk cId="206997370" sldId="268"/>
            <ac:grpSpMk id="42" creationId="{DD303725-D3A5-55B1-F88E-4BA95DF2DF55}"/>
          </ac:grpSpMkLst>
        </pc:grpChg>
        <pc:grpChg chg="add del mod">
          <ac:chgData name="최영훈" userId="c4804314-efb7-4df3-9332-bc5b95f260d2" providerId="ADAL" clId="{851DBC10-FF0F-42E6-AB05-3445B0E36F6C}" dt="2026-05-27T00:50:44.732" v="897" actId="165"/>
          <ac:grpSpMkLst>
            <pc:docMk/>
            <pc:sldMk cId="206997370" sldId="268"/>
            <ac:grpSpMk id="45" creationId="{D41DDED5-0DCA-DC6D-917C-B536DC4DE296}"/>
          </ac:grpSpMkLst>
        </pc:grpChg>
        <pc:grpChg chg="add mod">
          <ac:chgData name="최영훈" userId="c4804314-efb7-4df3-9332-bc5b95f260d2" providerId="ADAL" clId="{851DBC10-FF0F-42E6-AB05-3445B0E36F6C}" dt="2026-05-27T00:50:23.544" v="893" actId="571"/>
          <ac:grpSpMkLst>
            <pc:docMk/>
            <pc:sldMk cId="206997370" sldId="268"/>
            <ac:grpSpMk id="46" creationId="{02BCCBCD-28A3-2CC3-C1F1-602E360A4B7C}"/>
          </ac:grpSpMkLst>
        </pc:grpChg>
        <pc:grpChg chg="add del mod">
          <ac:chgData name="최영훈" userId="c4804314-efb7-4df3-9332-bc5b95f260d2" providerId="ADAL" clId="{851DBC10-FF0F-42E6-AB05-3445B0E36F6C}" dt="2026-05-27T00:50:44.732" v="897" actId="165"/>
          <ac:grpSpMkLst>
            <pc:docMk/>
            <pc:sldMk cId="206997370" sldId="268"/>
            <ac:grpSpMk id="49" creationId="{CF4F90CD-CE7C-FC59-9AAE-95904A8EA30D}"/>
          </ac:grpSpMkLst>
        </pc:grpChg>
        <pc:grpChg chg="add mod">
          <ac:chgData name="최영훈" userId="c4804314-efb7-4df3-9332-bc5b95f260d2" providerId="ADAL" clId="{851DBC10-FF0F-42E6-AB05-3445B0E36F6C}" dt="2026-05-27T00:50:40.153" v="896" actId="408"/>
          <ac:grpSpMkLst>
            <pc:docMk/>
            <pc:sldMk cId="206997370" sldId="268"/>
            <ac:grpSpMk id="52" creationId="{113DECDF-389C-5E71-7DE4-7DABEE2348F7}"/>
          </ac:grpSpMkLst>
        </pc:grpChg>
        <pc:picChg chg="add del mod">
          <ac:chgData name="최영훈" userId="c4804314-efb7-4df3-9332-bc5b95f260d2" providerId="ADAL" clId="{851DBC10-FF0F-42E6-AB05-3445B0E36F6C}" dt="2026-05-27T01:07:06.275" v="1449" actId="478"/>
          <ac:picMkLst>
            <pc:docMk/>
            <pc:sldMk cId="206997370" sldId="268"/>
            <ac:picMk id="55" creationId="{3B46BCCE-D60C-84F0-EE88-EEA5EDF999FE}"/>
          </ac:picMkLst>
        </pc:picChg>
      </pc:sldChg>
      <pc:sldChg chg="add del setBg">
        <pc:chgData name="최영훈" userId="c4804314-efb7-4df3-9332-bc5b95f260d2" providerId="ADAL" clId="{851DBC10-FF0F-42E6-AB05-3445B0E36F6C}" dt="2026-05-27T00:31:10.928" v="522"/>
        <pc:sldMkLst>
          <pc:docMk/>
          <pc:sldMk cId="1331153766" sldId="268"/>
        </pc:sldMkLst>
      </pc:sldChg>
      <pc:sldChg chg="addSp delSp modSp add mod">
        <pc:chgData name="최영훈" userId="c4804314-efb7-4df3-9332-bc5b95f260d2" providerId="ADAL" clId="{851DBC10-FF0F-42E6-AB05-3445B0E36F6C}" dt="2026-05-27T01:07:08.259" v="1450" actId="478"/>
        <pc:sldMkLst>
          <pc:docMk/>
          <pc:sldMk cId="3526496705" sldId="269"/>
        </pc:sldMkLst>
        <pc:spChg chg="add mod">
          <ac:chgData name="최영훈" userId="c4804314-efb7-4df3-9332-bc5b95f260d2" providerId="ADAL" clId="{851DBC10-FF0F-42E6-AB05-3445B0E36F6C}" dt="2026-05-27T01:03:17.914" v="1387" actId="1076"/>
          <ac:spMkLst>
            <pc:docMk/>
            <pc:sldMk cId="3526496705" sldId="269"/>
            <ac:spMk id="2" creationId="{2323AF80-DAA4-BEB2-4ADC-78C8BEF871DD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3" creationId="{116671E3-2B94-B267-F4EA-E8FFDF3A8473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4" creationId="{4AF762C1-889C-BFDD-6F54-A17225F37A33}"/>
          </ac:spMkLst>
        </pc:spChg>
        <pc:spChg chg="del">
          <ac:chgData name="최영훈" userId="c4804314-efb7-4df3-9332-bc5b95f260d2" providerId="ADAL" clId="{851DBC10-FF0F-42E6-AB05-3445B0E36F6C}" dt="2026-05-27T01:06:20.565" v="1435" actId="478"/>
          <ac:spMkLst>
            <pc:docMk/>
            <pc:sldMk cId="3526496705" sldId="269"/>
            <ac:spMk id="5" creationId="{A92DB301-222D-B56B-9638-35117F8284D1}"/>
          </ac:spMkLst>
        </pc:spChg>
        <pc:spChg chg="mod">
          <ac:chgData name="최영훈" userId="c4804314-efb7-4df3-9332-bc5b95f260d2" providerId="ADAL" clId="{851DBC10-FF0F-42E6-AB05-3445B0E36F6C}" dt="2026-05-27T00:59:56.459" v="1153"/>
          <ac:spMkLst>
            <pc:docMk/>
            <pc:sldMk cId="3526496705" sldId="269"/>
            <ac:spMk id="8" creationId="{C819DE05-8D2D-B9A4-61A1-73ACBA763C98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9" creationId="{D48E296B-69C3-C675-EACF-D4DC1E5A3FC8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0" creationId="{BC4D973A-B8DF-20A6-5549-43575FA47C21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1" creationId="{C067EB7C-0E0C-9C5A-B6EE-DB9CF4BF50CA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3" creationId="{BBAB50CE-2AA1-4AF3-7E8C-5F8C2EFEB663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5" creationId="{AC50B299-270E-E8D7-1CAA-290DE2A9AB6C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6" creationId="{1F676A98-49B1-7FD5-23A8-7C7D2C6949EB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17" creationId="{702FCC11-57E1-5855-8EC1-FF1C203F1B6B}"/>
          </ac:spMkLst>
        </pc:spChg>
        <pc:spChg chg="add mod">
          <ac:chgData name="최영훈" userId="c4804314-efb7-4df3-9332-bc5b95f260d2" providerId="ADAL" clId="{851DBC10-FF0F-42E6-AB05-3445B0E36F6C}" dt="2026-05-27T01:00:11.921" v="1155"/>
          <ac:spMkLst>
            <pc:docMk/>
            <pc:sldMk cId="3526496705" sldId="269"/>
            <ac:spMk id="18" creationId="{D1603707-2021-0787-B263-6973DC292BD1}"/>
          </ac:spMkLst>
        </pc:spChg>
        <pc:spChg chg="del">
          <ac:chgData name="최영훈" userId="c4804314-efb7-4df3-9332-bc5b95f260d2" providerId="ADAL" clId="{851DBC10-FF0F-42E6-AB05-3445B0E36F6C}" dt="2026-05-27T01:00:11.660" v="1154" actId="478"/>
          <ac:spMkLst>
            <pc:docMk/>
            <pc:sldMk cId="3526496705" sldId="269"/>
            <ac:spMk id="34" creationId="{E9013681-4051-F516-3D2C-3FD221295CE1}"/>
          </ac:spMkLst>
        </pc:spChg>
        <pc:picChg chg="add del mod">
          <ac:chgData name="최영훈" userId="c4804314-efb7-4df3-9332-bc5b95f260d2" providerId="ADAL" clId="{851DBC10-FF0F-42E6-AB05-3445B0E36F6C}" dt="2026-05-27T01:07:08.259" v="1450" actId="478"/>
          <ac:picMkLst>
            <pc:docMk/>
            <pc:sldMk cId="3526496705" sldId="269"/>
            <ac:picMk id="19" creationId="{6C4AA10E-832F-58A9-F5DF-EA6A0EE2441E}"/>
          </ac:picMkLst>
        </pc:picChg>
      </pc:sldChg>
      <pc:sldMasterChg chg="addSp modSp modSldLayout">
        <pc:chgData name="최영훈" userId="c4804314-efb7-4df3-9332-bc5b95f260d2" providerId="ADAL" clId="{851DBC10-FF0F-42E6-AB05-3445B0E36F6C}" dt="2026-05-27T01:07:14.584" v="1451"/>
        <pc:sldMasterMkLst>
          <pc:docMk/>
          <pc:sldMasterMk cId="0" sldId="2147483648"/>
        </pc:sldMasterMkLst>
        <pc:picChg chg="add mod">
          <ac:chgData name="최영훈" userId="c4804314-efb7-4df3-9332-bc5b95f260d2" providerId="ADAL" clId="{851DBC10-FF0F-42E6-AB05-3445B0E36F6C}" dt="2026-05-27T01:07:14.584" v="1451"/>
          <ac:picMkLst>
            <pc:docMk/>
            <pc:sldMasterMk cId="0" sldId="2147483648"/>
            <ac:picMk id="7" creationId="{BD0B6649-E8BB-8A2A-CD01-C9089FA868E5}"/>
          </ac:picMkLst>
        </pc:picChg>
        <pc:sldLayoutChg chg="modSp">
          <pc:chgData name="최영훈" userId="c4804314-efb7-4df3-9332-bc5b95f260d2" providerId="ADAL" clId="{851DBC10-FF0F-42E6-AB05-3445B0E36F6C}" dt="2026-05-27T01:06:52.550" v="1443" actId="735"/>
          <pc:sldLayoutMkLst>
            <pc:docMk/>
            <pc:sldMasterMk cId="0" sldId="2147483648"/>
            <pc:sldLayoutMk cId="0" sldId="2147483649"/>
          </pc:sldLayoutMkLst>
        </pc:sldLayoutChg>
        <pc:sldLayoutChg chg="modSp">
          <pc:chgData name="최영훈" userId="c4804314-efb7-4df3-9332-bc5b95f260d2" providerId="ADAL" clId="{851DBC10-FF0F-42E6-AB05-3445B0E36F6C}" dt="2026-05-27T01:06:52.174" v="1442" actId="735"/>
          <pc:sldLayoutMkLst>
            <pc:docMk/>
            <pc:sldMasterMk cId="0" sldId="2147483648"/>
            <pc:sldLayoutMk cId="0" sldId="2147483650"/>
          </pc:sldLayoutMkLst>
        </pc:sldLayoutChg>
        <pc:sldLayoutChg chg="modSp">
          <pc:chgData name="최영훈" userId="c4804314-efb7-4df3-9332-bc5b95f260d2" providerId="ADAL" clId="{851DBC10-FF0F-42E6-AB05-3445B0E36F6C}" dt="2026-05-27T01:06:52.118" v="1441" actId="735"/>
          <pc:sldLayoutMkLst>
            <pc:docMk/>
            <pc:sldMasterMk cId="0" sldId="2147483648"/>
            <pc:sldLayoutMk cId="0" sldId="2147483651"/>
          </pc:sldLayoutMkLst>
        </pc:sldLayoutChg>
        <pc:sldLayoutChg chg="modSp">
          <pc:chgData name="최영훈" userId="c4804314-efb7-4df3-9332-bc5b95f260d2" providerId="ADAL" clId="{851DBC10-FF0F-42E6-AB05-3445B0E36F6C}" dt="2026-05-27T01:06:52.094" v="1440" actId="735"/>
          <pc:sldLayoutMkLst>
            <pc:docMk/>
            <pc:sldMasterMk cId="0" sldId="2147483648"/>
            <pc:sldLayoutMk cId="0" sldId="2147483652"/>
          </pc:sldLayoutMkLst>
        </pc:sldLayoutChg>
        <pc:sldLayoutChg chg="modSp">
          <pc:chgData name="최영훈" userId="c4804314-efb7-4df3-9332-bc5b95f260d2" providerId="ADAL" clId="{851DBC10-FF0F-42E6-AB05-3445B0E36F6C}" dt="2026-05-27T01:06:52.059" v="1439" actId="735"/>
          <pc:sldLayoutMkLst>
            <pc:docMk/>
            <pc:sldMasterMk cId="0" sldId="2147483648"/>
            <pc:sldLayoutMk cId="0" sldId="2147483653"/>
          </pc:sldLayoutMkLst>
        </pc:sldLayoutChg>
        <pc:sldLayoutChg chg="addSp modSp">
          <pc:chgData name="최영훈" userId="c4804314-efb7-4df3-9332-bc5b95f260d2" providerId="ADAL" clId="{851DBC10-FF0F-42E6-AB05-3445B0E36F6C}" dt="2026-05-27T01:06:56.041" v="1445"/>
          <pc:sldLayoutMkLst>
            <pc:docMk/>
            <pc:sldMasterMk cId="0" sldId="2147483648"/>
            <pc:sldLayoutMk cId="0" sldId="2147483654"/>
          </pc:sldLayoutMkLst>
          <pc:picChg chg="add mod">
            <ac:chgData name="최영훈" userId="c4804314-efb7-4df3-9332-bc5b95f260d2" providerId="ADAL" clId="{851DBC10-FF0F-42E6-AB05-3445B0E36F6C}" dt="2026-05-27T01:06:56.041" v="1445"/>
            <ac:picMkLst>
              <pc:docMk/>
              <pc:sldMasterMk cId="0" sldId="2147483648"/>
              <pc:sldLayoutMk cId="0" sldId="2147483654"/>
              <ac:picMk id="6" creationId="{BE81AE67-849B-BDA9-D068-D42FC7CFCC81}"/>
            </ac:picMkLst>
          </pc:picChg>
        </pc:sldLayoutChg>
        <pc:sldLayoutChg chg="modSp">
          <pc:chgData name="최영훈" userId="c4804314-efb7-4df3-9332-bc5b95f260d2" providerId="ADAL" clId="{851DBC10-FF0F-42E6-AB05-3445B0E36F6C}" dt="2026-05-27T01:06:48.632" v="1437" actId="735"/>
          <pc:sldLayoutMkLst>
            <pc:docMk/>
            <pc:sldMasterMk cId="0" sldId="2147483648"/>
            <pc:sldLayoutMk cId="0" sldId="214748365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7A242-A82A-48CD-8286-18347EFE517B}" type="datetimeFigureOut">
              <a:rPr lang="ko-KR" altLang="en-US" smtClean="0"/>
              <a:t>2026-07-06(Mon)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8B62A-4A28-4409-B015-195BBEBAD5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799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8B62A-4A28-4409-B015-195BBEBAD53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7498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DB22D-739A-A647-9F3E-3A72858CE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4591FB-FDC6-6FFD-301C-5B14274B4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4A6C3211-0C5A-E477-D863-EE09E09E0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B01B045-2AAB-3E73-AF8B-49DA4CB71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8B62A-4A28-4409-B015-195BBEBAD53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608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24A24-9461-1457-F8D8-2BC1FA1E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FADB76F-7616-FFC8-B79B-4FB389110F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EBF9432-D296-2E9C-F71D-E546DDECA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08518BB-AAA8-3725-F664-883C0417CF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8B62A-4A28-4409-B015-195BBEBAD53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865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E81AE67-849B-BDA9-D068-D42FC7CFC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8" t="27172" r="11489" b="6967"/>
          <a:stretch>
            <a:fillRect/>
          </a:stretch>
        </p:blipFill>
        <p:spPr>
          <a:xfrm>
            <a:off x="15020974" y="190500"/>
            <a:ext cx="3190826" cy="533397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1A414C4D-0A50-A3E4-E137-1F621347E4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8" t="27172" r="11489" b="6967"/>
          <a:stretch>
            <a:fillRect/>
          </a:stretch>
        </p:blipFill>
        <p:spPr>
          <a:xfrm>
            <a:off x="15020974" y="190500"/>
            <a:ext cx="3190826" cy="53339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954873" cy="10287000"/>
            <a:chOff x="0" y="0"/>
            <a:chExt cx="211667" cy="22803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1667" cy="2280318"/>
            </a:xfrm>
            <a:custGeom>
              <a:avLst/>
              <a:gdLst/>
              <a:ahLst/>
              <a:cxnLst/>
              <a:rect l="l" t="t" r="r" b="b"/>
              <a:pathLst>
                <a:path w="211667" h="2280318">
                  <a:moveTo>
                    <a:pt x="0" y="0"/>
                  </a:moveTo>
                  <a:lnTo>
                    <a:pt x="211667" y="0"/>
                  </a:lnTo>
                  <a:lnTo>
                    <a:pt x="211667" y="2280318"/>
                  </a:lnTo>
                  <a:lnTo>
                    <a:pt x="0" y="2280318"/>
                  </a:lnTo>
                  <a:close/>
                </a:path>
              </a:pathLst>
            </a:custGeom>
            <a:solidFill>
              <a:srgbClr val="9F3838"/>
            </a:solidFill>
          </p:spPr>
          <p:txBody>
            <a:bodyPr/>
            <a:lstStyle/>
            <a:p>
              <a:endParaRPr lang="ko-KR" altLang="en-US">
                <a:latin typeface="+mn-ea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11667" cy="23279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87"/>
                </a:lnSpc>
              </a:pPr>
              <a:endParaRPr>
                <a:latin typeface="+mn-ea"/>
              </a:endParaRP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299038" y="2564972"/>
            <a:ext cx="9759738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49"/>
              </a:lnSpc>
            </a:pPr>
            <a:r>
              <a:rPr lang="ko-KR" altLang="en-US" sz="9460" b="1" spc="-18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작품 설명서</a:t>
            </a:r>
            <a:endParaRPr lang="en-US" sz="9460" b="1" spc="-18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270463" y="4394306"/>
            <a:ext cx="10728021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49"/>
              </a:lnSpc>
            </a:pPr>
            <a:r>
              <a:rPr lang="en-US" altLang="ko-KR" sz="9460" b="1" i="1" spc="-189" dirty="0">
                <a:solidFill>
                  <a:srgbClr val="9F3838"/>
                </a:solidFill>
                <a:latin typeface="+mn-ea"/>
                <a:cs typeface="JASO Sans Bold"/>
                <a:sym typeface="JASO Sans Bold"/>
              </a:rPr>
              <a:t>(</a:t>
            </a:r>
            <a:r>
              <a:rPr lang="ko-KR" altLang="en-US" sz="9460" b="1" i="1" spc="-189" dirty="0" err="1">
                <a:solidFill>
                  <a:srgbClr val="9F3838"/>
                </a:solidFill>
                <a:latin typeface="+mn-ea"/>
                <a:cs typeface="JASO Sans Bold"/>
                <a:sym typeface="JASO Sans Bold"/>
              </a:rPr>
              <a:t>작품명</a:t>
            </a:r>
            <a:r>
              <a:rPr lang="en-US" altLang="ko-KR" sz="9460" b="1" i="1" spc="-189" dirty="0">
                <a:solidFill>
                  <a:srgbClr val="9F3838"/>
                </a:solidFill>
                <a:latin typeface="+mn-ea"/>
                <a:cs typeface="JASO Sans Bold"/>
                <a:sym typeface="JASO Sans Bold"/>
              </a:rPr>
              <a:t>)</a:t>
            </a:r>
            <a:endParaRPr lang="en-US" sz="9460" b="1" i="1" spc="-189" dirty="0">
              <a:solidFill>
                <a:srgbClr val="9F3838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78926" y="1866900"/>
            <a:ext cx="8736874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3313"/>
              </a:lnSpc>
            </a:pPr>
            <a:r>
              <a:rPr lang="en-US" altLang="ko-KR" sz="3248" b="1" spc="-64" dirty="0">
                <a:solidFill>
                  <a:srgbClr val="333333"/>
                </a:solidFill>
                <a:latin typeface="+mn-ea"/>
              </a:rPr>
              <a:t>2026 </a:t>
            </a:r>
            <a:r>
              <a:rPr lang="ko-KR" altLang="en-US" sz="3248" b="1" spc="-64" dirty="0">
                <a:solidFill>
                  <a:srgbClr val="333333"/>
                </a:solidFill>
                <a:latin typeface="+mn-ea"/>
              </a:rPr>
              <a:t>청강 </a:t>
            </a:r>
            <a:r>
              <a:rPr lang="en-US" altLang="ko-KR" sz="3248" b="1" spc="-64" dirty="0">
                <a:solidFill>
                  <a:srgbClr val="333333"/>
                </a:solidFill>
                <a:latin typeface="+mn-ea"/>
              </a:rPr>
              <a:t>AI </a:t>
            </a:r>
            <a:r>
              <a:rPr lang="ko-KR" altLang="en-US" sz="3248" b="1" spc="-64" dirty="0">
                <a:solidFill>
                  <a:srgbClr val="333333"/>
                </a:solidFill>
                <a:latin typeface="+mn-ea"/>
              </a:rPr>
              <a:t>크리에이티브 </a:t>
            </a:r>
            <a:r>
              <a:rPr lang="ko-KR" altLang="en-US" sz="3248" b="1" spc="-64" dirty="0" err="1">
                <a:solidFill>
                  <a:srgbClr val="333333"/>
                </a:solidFill>
                <a:latin typeface="+mn-ea"/>
              </a:rPr>
              <a:t>부스트</a:t>
            </a:r>
            <a:r>
              <a:rPr lang="ko-KR" altLang="en-US" sz="3248" b="1" spc="-64" dirty="0">
                <a:solidFill>
                  <a:srgbClr val="333333"/>
                </a:solidFill>
                <a:latin typeface="+mn-ea"/>
              </a:rPr>
              <a:t> 공모전</a:t>
            </a:r>
            <a:r>
              <a:rPr lang="en-US" sz="3248" b="1" spc="-64" dirty="0">
                <a:solidFill>
                  <a:srgbClr val="333333"/>
                </a:solidFill>
                <a:latin typeface="+mn-ea"/>
                <a:sym typeface="JASO Sans Bold"/>
              </a:rPr>
              <a:t> </a:t>
            </a:r>
          </a:p>
        </p:txBody>
      </p:sp>
      <p:sp>
        <p:nvSpPr>
          <p:cNvPr id="11" name="AutoShape 11"/>
          <p:cNvSpPr/>
          <p:nvPr/>
        </p:nvSpPr>
        <p:spPr>
          <a:xfrm>
            <a:off x="3378926" y="6330512"/>
            <a:ext cx="12485022" cy="0"/>
          </a:xfrm>
          <a:prstGeom prst="line">
            <a:avLst/>
          </a:prstGeom>
          <a:ln w="9525" cap="flat">
            <a:solidFill>
              <a:srgbClr val="33333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373846" y="6618046"/>
            <a:ext cx="12485021" cy="261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7"/>
              </a:lnSpc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cs typeface="JASO Sans"/>
                <a:sym typeface="JASO Sans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작품유형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: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이미지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, 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영상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, 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음악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, 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텍스트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복합장르 등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)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7" name="TextBox 13">
            <a:extLst>
              <a:ext uri="{FF2B5EF4-FFF2-40B4-BE49-F238E27FC236}">
                <a16:creationId xmlns:a16="http://schemas.microsoft.com/office/drawing/2014/main" id="{EE26C691-CF9F-0CAB-BB80-FFC5399E3274}"/>
              </a:ext>
            </a:extLst>
          </p:cNvPr>
          <p:cNvSpPr txBox="1"/>
          <p:nvPr/>
        </p:nvSpPr>
        <p:spPr>
          <a:xfrm>
            <a:off x="3373846" y="7323147"/>
            <a:ext cx="12485021" cy="261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7"/>
              </a:lnSpc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cs typeface="JASO Sans"/>
                <a:sym typeface="JASO Sans"/>
              </a:rPr>
              <a:t>(</a:t>
            </a:r>
            <a:r>
              <a:rPr lang="ko-KR" altLang="en-US" sz="2400" i="1" spc="-31" dirty="0" err="1">
                <a:solidFill>
                  <a:srgbClr val="FF0000"/>
                </a:solidFill>
                <a:latin typeface="+mn-ea"/>
                <a:sym typeface="JASO Sans"/>
              </a:rPr>
              <a:t>팀명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/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참가자명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: </a:t>
            </a:r>
            <a:r>
              <a:rPr lang="ko-KR" altLang="en-US" sz="2400" i="1" spc="-31" dirty="0" err="1">
                <a:solidFill>
                  <a:srgbClr val="FF0000"/>
                </a:solidFill>
                <a:latin typeface="+mn-ea"/>
              </a:rPr>
              <a:t>팀명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 또는 참가자 성명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학번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)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5B17DF79-75E5-AAAF-1D07-0D9A6A51518B}"/>
              </a:ext>
            </a:extLst>
          </p:cNvPr>
          <p:cNvSpPr txBox="1"/>
          <p:nvPr/>
        </p:nvSpPr>
        <p:spPr>
          <a:xfrm>
            <a:off x="3373846" y="8028248"/>
            <a:ext cx="12485021" cy="2618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7"/>
              </a:lnSpc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cs typeface="JASO Sans"/>
                <a:sym typeface="JASO Sans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제출일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: 2026. 00. 00.) 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D0B6649-E8BB-8A2A-CD01-C9089FA868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8" t="27172" r="11489" b="6967"/>
          <a:stretch>
            <a:fillRect/>
          </a:stretch>
        </p:blipFill>
        <p:spPr>
          <a:xfrm>
            <a:off x="15020974" y="190500"/>
            <a:ext cx="3190826" cy="5333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/>
          <p:nvPr/>
        </p:nvSpPr>
        <p:spPr>
          <a:xfrm>
            <a:off x="651497" y="2036945"/>
            <a:ext cx="16985007" cy="0"/>
          </a:xfrm>
          <a:prstGeom prst="line">
            <a:avLst/>
          </a:prstGeom>
          <a:ln w="9525" cap="flat">
            <a:solidFill>
              <a:srgbClr val="33333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958901" y="972638"/>
            <a:ext cx="321816" cy="321816"/>
          </a:xfrm>
          <a:custGeom>
            <a:avLst/>
            <a:gdLst/>
            <a:ahLst/>
            <a:cxnLst/>
            <a:rect l="l" t="t" r="r" b="b"/>
            <a:pathLst>
              <a:path w="321816" h="321816">
                <a:moveTo>
                  <a:pt x="0" y="0"/>
                </a:moveTo>
                <a:lnTo>
                  <a:pt x="321815" y="0"/>
                </a:lnTo>
                <a:lnTo>
                  <a:pt x="321815" y="321816"/>
                </a:lnTo>
                <a:lnTo>
                  <a:pt x="0" y="32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48568" y="830869"/>
            <a:ext cx="8440356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7"/>
              </a:lnSpc>
            </a:pPr>
            <a:r>
              <a:rPr lang="ko-KR" altLang="en-US" sz="5232" b="1" spc="-104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작품 개요</a:t>
            </a:r>
            <a:endParaRPr lang="en-US" sz="5232" b="1" spc="-104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33" name="TextBox 16">
            <a:extLst>
              <a:ext uri="{FF2B5EF4-FFF2-40B4-BE49-F238E27FC236}">
                <a16:creationId xmlns:a16="http://schemas.microsoft.com/office/drawing/2014/main" id="{776D8B3B-FF99-A1D8-DB98-70AFDE9029A3}"/>
              </a:ext>
            </a:extLst>
          </p:cNvPr>
          <p:cNvSpPr txBox="1"/>
          <p:nvPr/>
        </p:nvSpPr>
        <p:spPr>
          <a:xfrm>
            <a:off x="5774048" y="5541048"/>
            <a:ext cx="6739903" cy="2355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주제 및 기획의도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r>
              <a:rPr 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작품의 특징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r>
              <a:rPr 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이 작품만의 독창성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기타 사항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위의 내용을 고려하여 자유롭게 작성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DCD095A-C2C8-7A4D-6F3C-39A1447BEA25}"/>
              </a:ext>
            </a:extLst>
          </p:cNvPr>
          <p:cNvSpPr/>
          <p:nvPr/>
        </p:nvSpPr>
        <p:spPr>
          <a:xfrm>
            <a:off x="651497" y="3086101"/>
            <a:ext cx="16985007" cy="6857993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4C02D-AE31-7E27-2F08-C43F5C326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>
            <a:extLst>
              <a:ext uri="{FF2B5EF4-FFF2-40B4-BE49-F238E27FC236}">
                <a16:creationId xmlns:a16="http://schemas.microsoft.com/office/drawing/2014/main" id="{B8F8356D-4101-E423-EB5F-BD50B9EB4CDC}"/>
              </a:ext>
            </a:extLst>
          </p:cNvPr>
          <p:cNvSpPr/>
          <p:nvPr/>
        </p:nvSpPr>
        <p:spPr>
          <a:xfrm>
            <a:off x="651497" y="2036945"/>
            <a:ext cx="16985007" cy="0"/>
          </a:xfrm>
          <a:prstGeom prst="line">
            <a:avLst/>
          </a:prstGeom>
          <a:ln w="9525" cap="flat">
            <a:solidFill>
              <a:srgbClr val="33333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57F25257-90AA-CC46-D504-953C20D9D106}"/>
              </a:ext>
            </a:extLst>
          </p:cNvPr>
          <p:cNvSpPr/>
          <p:nvPr/>
        </p:nvSpPr>
        <p:spPr>
          <a:xfrm>
            <a:off x="958901" y="972638"/>
            <a:ext cx="321816" cy="321816"/>
          </a:xfrm>
          <a:custGeom>
            <a:avLst/>
            <a:gdLst/>
            <a:ahLst/>
            <a:cxnLst/>
            <a:rect l="l" t="t" r="r" b="b"/>
            <a:pathLst>
              <a:path w="321816" h="321816">
                <a:moveTo>
                  <a:pt x="0" y="0"/>
                </a:moveTo>
                <a:lnTo>
                  <a:pt x="321815" y="0"/>
                </a:lnTo>
                <a:lnTo>
                  <a:pt x="321815" y="321816"/>
                </a:lnTo>
                <a:lnTo>
                  <a:pt x="0" y="32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95E1F34-3776-7331-315C-0E825F1E1658}"/>
              </a:ext>
            </a:extLst>
          </p:cNvPr>
          <p:cNvSpPr txBox="1"/>
          <p:nvPr/>
        </p:nvSpPr>
        <p:spPr>
          <a:xfrm>
            <a:off x="1448568" y="830869"/>
            <a:ext cx="8440356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7"/>
              </a:lnSpc>
            </a:pPr>
            <a:r>
              <a:rPr lang="ko-KR" altLang="en-US" sz="5232" b="1" spc="-104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최종 창작물 소개</a:t>
            </a:r>
            <a:endParaRPr lang="en-US" sz="5232" b="1" spc="-104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26CDD3D-FA50-B15D-E313-05A0B690B455}"/>
              </a:ext>
            </a:extLst>
          </p:cNvPr>
          <p:cNvSpPr/>
          <p:nvPr/>
        </p:nvSpPr>
        <p:spPr>
          <a:xfrm>
            <a:off x="1600200" y="3086101"/>
            <a:ext cx="6858000" cy="6857993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A4000454-6B30-6B87-346E-BBCE33D84096}"/>
              </a:ext>
            </a:extLst>
          </p:cNvPr>
          <p:cNvSpPr/>
          <p:nvPr/>
        </p:nvSpPr>
        <p:spPr>
          <a:xfrm>
            <a:off x="1717296" y="2524989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id="{433AEEE0-D1DF-6F77-40FD-644A11B54052}"/>
              </a:ext>
            </a:extLst>
          </p:cNvPr>
          <p:cNvSpPr txBox="1"/>
          <p:nvPr/>
        </p:nvSpPr>
        <p:spPr>
          <a:xfrm>
            <a:off x="1996241" y="2400300"/>
            <a:ext cx="6461959" cy="460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대표 이미지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36508B0-5F00-A1DB-D54E-833EBC5FA761}"/>
              </a:ext>
            </a:extLst>
          </p:cNvPr>
          <p:cNvSpPr/>
          <p:nvPr/>
        </p:nvSpPr>
        <p:spPr>
          <a:xfrm>
            <a:off x="9859106" y="3086102"/>
            <a:ext cx="7777397" cy="274319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2F59AFE-0FE3-CF60-554A-F73A7AC17681}"/>
              </a:ext>
            </a:extLst>
          </p:cNvPr>
          <p:cNvSpPr/>
          <p:nvPr/>
        </p:nvSpPr>
        <p:spPr>
          <a:xfrm>
            <a:off x="9976203" y="2524989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E85C54CE-F48E-2E57-ABAC-B0A192A86F2E}"/>
              </a:ext>
            </a:extLst>
          </p:cNvPr>
          <p:cNvSpPr txBox="1"/>
          <p:nvPr/>
        </p:nvSpPr>
        <p:spPr>
          <a:xfrm>
            <a:off x="10255148" y="2400300"/>
            <a:ext cx="7381355" cy="460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작품의 주요 내용 설명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2D19291-8D55-C1D4-B268-2BC37FE5B3B5}"/>
              </a:ext>
            </a:extLst>
          </p:cNvPr>
          <p:cNvSpPr/>
          <p:nvPr/>
        </p:nvSpPr>
        <p:spPr>
          <a:xfrm>
            <a:off x="9859106" y="7199702"/>
            <a:ext cx="7777397" cy="274319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ADA4E18E-5592-3CCE-F529-EA77A2BC9361}"/>
              </a:ext>
            </a:extLst>
          </p:cNvPr>
          <p:cNvSpPr/>
          <p:nvPr/>
        </p:nvSpPr>
        <p:spPr>
          <a:xfrm>
            <a:off x="9976203" y="6638589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14" name="TextBox 25">
            <a:extLst>
              <a:ext uri="{FF2B5EF4-FFF2-40B4-BE49-F238E27FC236}">
                <a16:creationId xmlns:a16="http://schemas.microsoft.com/office/drawing/2014/main" id="{17782D02-4397-7D61-062A-B6AEE6BF8C12}"/>
              </a:ext>
            </a:extLst>
          </p:cNvPr>
          <p:cNvSpPr txBox="1"/>
          <p:nvPr/>
        </p:nvSpPr>
        <p:spPr>
          <a:xfrm>
            <a:off x="10255148" y="6513900"/>
            <a:ext cx="7381355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창작물의 완성도 자기 평가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636A39F2-6056-1EB9-A98E-6884AE7CA5F0}"/>
              </a:ext>
            </a:extLst>
          </p:cNvPr>
          <p:cNvSpPr txBox="1"/>
          <p:nvPr/>
        </p:nvSpPr>
        <p:spPr>
          <a:xfrm>
            <a:off x="1600200" y="6131295"/>
            <a:ext cx="6858000" cy="765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창작물의 대표 화면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삽입</a:t>
            </a:r>
            <a:endParaRPr lang="en-US" altLang="ko-KR" sz="2400" i="1" spc="-31" dirty="0">
              <a:solidFill>
                <a:srgbClr val="FF0000"/>
              </a:solidFill>
              <a:latin typeface="+mn-ea"/>
            </a:endParaRPr>
          </a:p>
          <a:p>
            <a:pPr algn="ctr">
              <a:lnSpc>
                <a:spcPts val="3074"/>
              </a:lnSpc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주요 장면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1~2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컷 권장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3F1207D-73E5-732E-E12E-0A70861B657E}"/>
              </a:ext>
            </a:extLst>
          </p:cNvPr>
          <p:cNvSpPr txBox="1"/>
          <p:nvPr/>
        </p:nvSpPr>
        <p:spPr>
          <a:xfrm>
            <a:off x="9859105" y="3719037"/>
            <a:ext cx="777739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최종 창작물의 주요 내용 설명</a:t>
            </a:r>
            <a:endParaRPr lang="en-US" altLang="ko-KR" sz="2400" i="1" spc="-3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어떤 내용을 담고 있나요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?</a:t>
            </a:r>
          </a:p>
          <a:p>
            <a:pPr algn="ctr"/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어떤 방식으로 전달되나요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?</a:t>
            </a:r>
          </a:p>
          <a:p>
            <a:pPr algn="ctr"/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핵심 메시지나 주요 장면은 무엇인가요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?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613EE-D5B8-163F-9D82-5BDD0E7D6772}"/>
              </a:ext>
            </a:extLst>
          </p:cNvPr>
          <p:cNvSpPr txBox="1"/>
          <p:nvPr/>
        </p:nvSpPr>
        <p:spPr>
          <a:xfrm>
            <a:off x="9859105" y="8386635"/>
            <a:ext cx="7777397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작품의 완성도에 대해 스스로 평가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</p:spTree>
    <p:extLst>
      <p:ext uri="{BB962C8B-B14F-4D97-AF65-F5344CB8AC3E}">
        <p14:creationId xmlns:p14="http://schemas.microsoft.com/office/powerpoint/2010/main" val="1195240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32665-CF2D-3B4D-533E-3969821D7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>
            <a:extLst>
              <a:ext uri="{FF2B5EF4-FFF2-40B4-BE49-F238E27FC236}">
                <a16:creationId xmlns:a16="http://schemas.microsoft.com/office/drawing/2014/main" id="{BC2C8058-BCAD-82CA-B012-1C1251FCB130}"/>
              </a:ext>
            </a:extLst>
          </p:cNvPr>
          <p:cNvSpPr/>
          <p:nvPr/>
        </p:nvSpPr>
        <p:spPr>
          <a:xfrm>
            <a:off x="651497" y="2036945"/>
            <a:ext cx="16985007" cy="0"/>
          </a:xfrm>
          <a:prstGeom prst="line">
            <a:avLst/>
          </a:prstGeom>
          <a:ln w="9525" cap="flat">
            <a:solidFill>
              <a:srgbClr val="33333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ADDD348-2B23-631B-E484-7E056407FCFC}"/>
              </a:ext>
            </a:extLst>
          </p:cNvPr>
          <p:cNvSpPr/>
          <p:nvPr/>
        </p:nvSpPr>
        <p:spPr>
          <a:xfrm>
            <a:off x="958901" y="972638"/>
            <a:ext cx="321816" cy="321816"/>
          </a:xfrm>
          <a:custGeom>
            <a:avLst/>
            <a:gdLst/>
            <a:ahLst/>
            <a:cxnLst/>
            <a:rect l="l" t="t" r="r" b="b"/>
            <a:pathLst>
              <a:path w="321816" h="321816">
                <a:moveTo>
                  <a:pt x="0" y="0"/>
                </a:moveTo>
                <a:lnTo>
                  <a:pt x="321815" y="0"/>
                </a:lnTo>
                <a:lnTo>
                  <a:pt x="321815" y="321816"/>
                </a:lnTo>
                <a:lnTo>
                  <a:pt x="0" y="32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9B76855-60DB-7A73-A13B-3842CA620EB3}"/>
              </a:ext>
            </a:extLst>
          </p:cNvPr>
          <p:cNvSpPr txBox="1"/>
          <p:nvPr/>
        </p:nvSpPr>
        <p:spPr>
          <a:xfrm>
            <a:off x="1448568" y="830869"/>
            <a:ext cx="8440356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7"/>
              </a:lnSpc>
            </a:pPr>
            <a:r>
              <a:rPr lang="en-US" altLang="ko-KR" sz="5232" b="1" spc="-104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AI </a:t>
            </a:r>
            <a:r>
              <a:rPr lang="ko-KR" altLang="en-US" sz="5232" b="1" spc="-104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도구 활용</a:t>
            </a:r>
            <a:endParaRPr lang="en-US" sz="5232" b="1" spc="-104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F308E3F-FBFD-E96F-FF4B-94630204A428}"/>
              </a:ext>
            </a:extLst>
          </p:cNvPr>
          <p:cNvSpPr/>
          <p:nvPr/>
        </p:nvSpPr>
        <p:spPr>
          <a:xfrm>
            <a:off x="1600199" y="5353573"/>
            <a:ext cx="7777397" cy="4590523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8A9E0E1-B732-5D1E-610D-8711D3E5FB51}"/>
              </a:ext>
            </a:extLst>
          </p:cNvPr>
          <p:cNvSpPr/>
          <p:nvPr/>
        </p:nvSpPr>
        <p:spPr>
          <a:xfrm>
            <a:off x="1717296" y="4792461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11" name="TextBox 25">
            <a:extLst>
              <a:ext uri="{FF2B5EF4-FFF2-40B4-BE49-F238E27FC236}">
                <a16:creationId xmlns:a16="http://schemas.microsoft.com/office/drawing/2014/main" id="{C69A76DA-83F1-2DEA-1DDE-1DBD5360D2DB}"/>
              </a:ext>
            </a:extLst>
          </p:cNvPr>
          <p:cNvSpPr txBox="1"/>
          <p:nvPr/>
        </p:nvSpPr>
        <p:spPr>
          <a:xfrm>
            <a:off x="1996241" y="4667772"/>
            <a:ext cx="7381355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en-US" altLang="ko-KR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AI </a:t>
            </a: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도구 주요 활용 방법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D18B959-0957-C49A-E923-BC2260102642}"/>
              </a:ext>
            </a:extLst>
          </p:cNvPr>
          <p:cNvSpPr/>
          <p:nvPr/>
        </p:nvSpPr>
        <p:spPr>
          <a:xfrm>
            <a:off x="9859106" y="5353574"/>
            <a:ext cx="7777397" cy="4590522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D4D9D0A7-EB6C-7A50-A1A1-B27AB1D423BF}"/>
              </a:ext>
            </a:extLst>
          </p:cNvPr>
          <p:cNvSpPr/>
          <p:nvPr/>
        </p:nvSpPr>
        <p:spPr>
          <a:xfrm>
            <a:off x="9976203" y="4792461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14" name="TextBox 25">
            <a:extLst>
              <a:ext uri="{FF2B5EF4-FFF2-40B4-BE49-F238E27FC236}">
                <a16:creationId xmlns:a16="http://schemas.microsoft.com/office/drawing/2014/main" id="{572C94DF-1026-04D4-D7A7-E9B83AFB44DA}"/>
              </a:ext>
            </a:extLst>
          </p:cNvPr>
          <p:cNvSpPr txBox="1"/>
          <p:nvPr/>
        </p:nvSpPr>
        <p:spPr>
          <a:xfrm>
            <a:off x="10255148" y="4667772"/>
            <a:ext cx="7381355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en-US" altLang="ko-KR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AI </a:t>
            </a: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활용 성찰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4C33C9ED-AFE4-FECA-179A-C496EEBF04BA}"/>
              </a:ext>
            </a:extLst>
          </p:cNvPr>
          <p:cNvSpPr txBox="1"/>
          <p:nvPr/>
        </p:nvSpPr>
        <p:spPr>
          <a:xfrm>
            <a:off x="1600199" y="6935933"/>
            <a:ext cx="7777398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각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도구를 어떻게 활용했는지 구체적으로 서술</a:t>
            </a:r>
            <a:endParaRPr lang="en-US" altLang="ko-KR" sz="2400" i="1" spc="-31" dirty="0">
              <a:solidFill>
                <a:srgbClr val="FF0000"/>
              </a:solidFill>
              <a:latin typeface="+mn-ea"/>
            </a:endParaRPr>
          </a:p>
          <a:p>
            <a:pPr marL="342900" indent="-342900">
              <a:buFontTx/>
              <a:buChar char="-"/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ChatGPT :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아이디어 구체화 및 대사 초안</a:t>
            </a:r>
            <a:endParaRPr lang="en-US" altLang="ko-KR" sz="2400" i="1" spc="-31" dirty="0">
              <a:solidFill>
                <a:srgbClr val="FF0000"/>
              </a:solidFill>
              <a:latin typeface="+mn-ea"/>
            </a:endParaRPr>
          </a:p>
          <a:p>
            <a:pPr marL="342900" indent="-342900">
              <a:buFontTx/>
              <a:buChar char="-"/>
            </a:pPr>
            <a:r>
              <a:rPr lang="ko-KR" altLang="en-US" sz="2400" i="1" spc="-31" dirty="0" err="1">
                <a:solidFill>
                  <a:srgbClr val="FF0000"/>
                </a:solidFill>
                <a:latin typeface="+mn-ea"/>
              </a:rPr>
              <a:t>나노바나나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 :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배경 이미지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프롬프트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10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회 반복 수정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DALL·E :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동영상 제작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5170FF-6B75-0C8B-D749-2D5786C8F85F}"/>
              </a:ext>
            </a:extLst>
          </p:cNvPr>
          <p:cNvSpPr txBox="1"/>
          <p:nvPr/>
        </p:nvSpPr>
        <p:spPr>
          <a:xfrm>
            <a:off x="9859105" y="6725504"/>
            <a:ext cx="7777397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내가 주도한 영역과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</a:rPr>
              <a:t>AI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</a:rPr>
              <a:t>가 지원한 영역을 구분</a:t>
            </a:r>
            <a:endParaRPr lang="en-US" altLang="ko-KR" sz="2400" i="1" spc="-31" dirty="0">
              <a:solidFill>
                <a:srgbClr val="FF0000"/>
              </a:solidFill>
              <a:latin typeface="+mn-ea"/>
            </a:endParaRPr>
          </a:p>
          <a:p>
            <a:pPr marL="342900" indent="-342900" algn="ctr">
              <a:buFontTx/>
              <a:buChar char="-"/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AI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결과물의 미흡한 점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오류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,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디테일 부족 등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)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을 해결하기 위해 내가 시도한 노력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marL="342900" indent="-342900" algn="ctr">
              <a:buFontTx/>
              <a:buChar char="-"/>
            </a:pP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/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위의 내용을 참고하여 자유롭게 작성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6BC89A72-8B7C-2EDD-F15A-526ED78D9141}"/>
              </a:ext>
            </a:extLst>
          </p:cNvPr>
          <p:cNvSpPr/>
          <p:nvPr/>
        </p:nvSpPr>
        <p:spPr>
          <a:xfrm>
            <a:off x="1717296" y="2524989"/>
            <a:ext cx="180224" cy="137421"/>
          </a:xfrm>
          <a:custGeom>
            <a:avLst/>
            <a:gdLst/>
            <a:ahLst/>
            <a:cxnLst/>
            <a:rect l="l" t="t" r="r" b="b"/>
            <a:pathLst>
              <a:path w="180224" h="137421">
                <a:moveTo>
                  <a:pt x="0" y="0"/>
                </a:moveTo>
                <a:lnTo>
                  <a:pt x="180225" y="0"/>
                </a:lnTo>
                <a:lnTo>
                  <a:pt x="180225" y="137421"/>
                </a:lnTo>
                <a:lnTo>
                  <a:pt x="0" y="1374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1AC045-4099-A38F-53E6-5EAECF0561F6}"/>
              </a:ext>
            </a:extLst>
          </p:cNvPr>
          <p:cNvSpPr txBox="1"/>
          <p:nvPr/>
        </p:nvSpPr>
        <p:spPr>
          <a:xfrm>
            <a:off x="1996241" y="2400300"/>
            <a:ext cx="6461959" cy="460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67"/>
              </a:lnSpc>
            </a:pP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사용한 </a:t>
            </a:r>
            <a:r>
              <a:rPr lang="en-US" altLang="ko-KR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AI </a:t>
            </a:r>
            <a:r>
              <a:rPr lang="ko-KR" altLang="en-US" sz="3497" b="1" spc="-69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도구 목록</a:t>
            </a:r>
            <a:endParaRPr lang="en-US" sz="3497" b="1" spc="-69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00AC507-E53D-53C5-7327-13DEC52B0956}"/>
              </a:ext>
            </a:extLst>
          </p:cNvPr>
          <p:cNvSpPr/>
          <p:nvPr/>
        </p:nvSpPr>
        <p:spPr>
          <a:xfrm>
            <a:off x="14020800" y="2994922"/>
            <a:ext cx="3558421" cy="115797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4" name="TextBox 16">
            <a:extLst>
              <a:ext uri="{FF2B5EF4-FFF2-40B4-BE49-F238E27FC236}">
                <a16:creationId xmlns:a16="http://schemas.microsoft.com/office/drawing/2014/main" id="{86E9A803-E70A-C095-679C-C83456A91318}"/>
              </a:ext>
            </a:extLst>
          </p:cNvPr>
          <p:cNvSpPr txBox="1"/>
          <p:nvPr/>
        </p:nvSpPr>
        <p:spPr>
          <a:xfrm>
            <a:off x="14020800" y="3294566"/>
            <a:ext cx="35584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i="1" spc="-31" dirty="0" err="1">
                <a:solidFill>
                  <a:srgbClr val="FF0000"/>
                </a:solidFill>
                <a:latin typeface="+mn-ea"/>
              </a:rPr>
              <a:t>도구명</a:t>
            </a:r>
            <a:endParaRPr lang="ko-KR" altLang="en-US" i="1" spc="-3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해당 없을 경우 공란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)</a:t>
            </a:r>
            <a:endParaRPr lang="en-US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6986B04-CE50-918D-5CFA-944E42959AAA}"/>
              </a:ext>
            </a:extLst>
          </p:cNvPr>
          <p:cNvSpPr/>
          <p:nvPr/>
        </p:nvSpPr>
        <p:spPr>
          <a:xfrm>
            <a:off x="1600198" y="2994922"/>
            <a:ext cx="3558421" cy="115797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8" name="TextBox 16">
            <a:extLst>
              <a:ext uri="{FF2B5EF4-FFF2-40B4-BE49-F238E27FC236}">
                <a16:creationId xmlns:a16="http://schemas.microsoft.com/office/drawing/2014/main" id="{3882F9AD-AEC2-987A-C29D-9555C8483A34}"/>
              </a:ext>
            </a:extLst>
          </p:cNvPr>
          <p:cNvSpPr txBox="1"/>
          <p:nvPr/>
        </p:nvSpPr>
        <p:spPr>
          <a:xfrm>
            <a:off x="1600198" y="3294566"/>
            <a:ext cx="35584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i="1" spc="-31" dirty="0" err="1">
                <a:solidFill>
                  <a:srgbClr val="FF0000"/>
                </a:solidFill>
                <a:latin typeface="+mn-ea"/>
              </a:rPr>
              <a:t>도구명</a:t>
            </a:r>
            <a:endParaRPr lang="ko-KR" altLang="en-US" i="1" spc="-3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예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: ChatGPT, Midjourney 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등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)</a:t>
            </a:r>
            <a:endParaRPr lang="en-US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EEF1D52-6E2D-488B-5850-1E3CFE5836BE}"/>
              </a:ext>
            </a:extLst>
          </p:cNvPr>
          <p:cNvSpPr/>
          <p:nvPr/>
        </p:nvSpPr>
        <p:spPr>
          <a:xfrm>
            <a:off x="5740399" y="2994922"/>
            <a:ext cx="3558421" cy="115797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51" name="TextBox 16">
            <a:extLst>
              <a:ext uri="{FF2B5EF4-FFF2-40B4-BE49-F238E27FC236}">
                <a16:creationId xmlns:a16="http://schemas.microsoft.com/office/drawing/2014/main" id="{685EB28F-2D58-E527-892B-F7BCBC923FAD}"/>
              </a:ext>
            </a:extLst>
          </p:cNvPr>
          <p:cNvSpPr txBox="1"/>
          <p:nvPr/>
        </p:nvSpPr>
        <p:spPr>
          <a:xfrm>
            <a:off x="5740399" y="3294566"/>
            <a:ext cx="35584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i="1" spc="-31" dirty="0" err="1">
                <a:solidFill>
                  <a:srgbClr val="FF0000"/>
                </a:solidFill>
                <a:latin typeface="+mn-ea"/>
              </a:rPr>
              <a:t>도구명</a:t>
            </a:r>
            <a:endParaRPr lang="ko-KR" altLang="en-US" i="1" spc="-3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예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: ChatGPT, Midjourney 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등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)</a:t>
            </a:r>
            <a:endParaRPr lang="en-US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D1B91BE-B4FE-8F7D-8C76-01F409327919}"/>
              </a:ext>
            </a:extLst>
          </p:cNvPr>
          <p:cNvSpPr/>
          <p:nvPr/>
        </p:nvSpPr>
        <p:spPr>
          <a:xfrm>
            <a:off x="9880600" y="2994922"/>
            <a:ext cx="3558421" cy="1157978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54" name="TextBox 16">
            <a:extLst>
              <a:ext uri="{FF2B5EF4-FFF2-40B4-BE49-F238E27FC236}">
                <a16:creationId xmlns:a16="http://schemas.microsoft.com/office/drawing/2014/main" id="{E0C28C91-681B-6F99-490F-2EFFA64A77C9}"/>
              </a:ext>
            </a:extLst>
          </p:cNvPr>
          <p:cNvSpPr txBox="1"/>
          <p:nvPr/>
        </p:nvSpPr>
        <p:spPr>
          <a:xfrm>
            <a:off x="9880600" y="3294566"/>
            <a:ext cx="3558421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ko-KR" altLang="en-US" i="1" spc="-31" dirty="0" err="1">
                <a:solidFill>
                  <a:srgbClr val="FF0000"/>
                </a:solidFill>
                <a:latin typeface="+mn-ea"/>
              </a:rPr>
              <a:t>도구명</a:t>
            </a:r>
            <a:endParaRPr lang="ko-KR" altLang="en-US" i="1" spc="-31" dirty="0">
              <a:solidFill>
                <a:srgbClr val="FF0000"/>
              </a:solidFill>
              <a:latin typeface="+mn-ea"/>
            </a:endParaRPr>
          </a:p>
          <a:p>
            <a:pPr algn="ctr"/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i="1" spc="-31" dirty="0">
                <a:solidFill>
                  <a:srgbClr val="FF0000"/>
                </a:solidFill>
                <a:latin typeface="+mn-ea"/>
              </a:rPr>
              <a:t>해당 없을 경우 공란</a:t>
            </a:r>
            <a:r>
              <a:rPr lang="en-US" altLang="ko-KR" i="1" spc="-31" dirty="0">
                <a:solidFill>
                  <a:srgbClr val="FF0000"/>
                </a:solidFill>
                <a:latin typeface="+mn-ea"/>
              </a:rPr>
              <a:t>)</a:t>
            </a:r>
            <a:endParaRPr lang="en-US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</p:spTree>
    <p:extLst>
      <p:ext uri="{BB962C8B-B14F-4D97-AF65-F5344CB8AC3E}">
        <p14:creationId xmlns:p14="http://schemas.microsoft.com/office/powerpoint/2010/main" val="206997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77AC6-6691-FC1C-E084-8E1351E16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>
            <a:extLst>
              <a:ext uri="{FF2B5EF4-FFF2-40B4-BE49-F238E27FC236}">
                <a16:creationId xmlns:a16="http://schemas.microsoft.com/office/drawing/2014/main" id="{15F6EF22-D5CE-F7B7-47F5-E4ABFF23CC6C}"/>
              </a:ext>
            </a:extLst>
          </p:cNvPr>
          <p:cNvSpPr/>
          <p:nvPr/>
        </p:nvSpPr>
        <p:spPr>
          <a:xfrm>
            <a:off x="651497" y="2036945"/>
            <a:ext cx="16985007" cy="0"/>
          </a:xfrm>
          <a:prstGeom prst="line">
            <a:avLst/>
          </a:prstGeom>
          <a:ln w="9525" cap="flat">
            <a:solidFill>
              <a:srgbClr val="333333">
                <a:alpha val="49804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E3B6640-E9C2-29A2-5E24-9F24A7FD4C47}"/>
              </a:ext>
            </a:extLst>
          </p:cNvPr>
          <p:cNvSpPr/>
          <p:nvPr/>
        </p:nvSpPr>
        <p:spPr>
          <a:xfrm>
            <a:off x="958901" y="972638"/>
            <a:ext cx="321816" cy="321816"/>
          </a:xfrm>
          <a:custGeom>
            <a:avLst/>
            <a:gdLst/>
            <a:ahLst/>
            <a:cxnLst/>
            <a:rect l="l" t="t" r="r" b="b"/>
            <a:pathLst>
              <a:path w="321816" h="321816">
                <a:moveTo>
                  <a:pt x="0" y="0"/>
                </a:moveTo>
                <a:lnTo>
                  <a:pt x="321815" y="0"/>
                </a:lnTo>
                <a:lnTo>
                  <a:pt x="321815" y="321816"/>
                </a:lnTo>
                <a:lnTo>
                  <a:pt x="0" y="32181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ko-KR" altLang="en-US">
              <a:latin typeface="+mn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19DE05-8D2D-B9A4-61A1-73ACBA763C98}"/>
              </a:ext>
            </a:extLst>
          </p:cNvPr>
          <p:cNvSpPr txBox="1"/>
          <p:nvPr/>
        </p:nvSpPr>
        <p:spPr>
          <a:xfrm>
            <a:off x="1448568" y="830869"/>
            <a:ext cx="8440356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37"/>
              </a:lnSpc>
            </a:pPr>
            <a:r>
              <a:rPr lang="ko-KR" altLang="en-US" sz="5232" b="1" spc="-104" dirty="0">
                <a:solidFill>
                  <a:srgbClr val="333333"/>
                </a:solidFill>
                <a:latin typeface="+mn-ea"/>
                <a:cs typeface="JASO Sans Bold"/>
                <a:sym typeface="JASO Sans Bold"/>
              </a:rPr>
              <a:t>창작 소감</a:t>
            </a:r>
            <a:endParaRPr lang="en-US" sz="5232" b="1" spc="-104" dirty="0">
              <a:solidFill>
                <a:srgbClr val="333333"/>
              </a:solidFill>
              <a:latin typeface="+mn-ea"/>
              <a:cs typeface="JASO Sans Bold"/>
              <a:sym typeface="JASO Sans Bold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2323AF80-DAA4-BEB2-4ADC-78C8BEF871DD}"/>
              </a:ext>
            </a:extLst>
          </p:cNvPr>
          <p:cNvSpPr txBox="1"/>
          <p:nvPr/>
        </p:nvSpPr>
        <p:spPr>
          <a:xfrm>
            <a:off x="5774048" y="5337403"/>
            <a:ext cx="6739903" cy="2355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4"/>
              </a:lnSpc>
            </a:pPr>
            <a:r>
              <a:rPr 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- 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가장 도전적이었던 부분은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?</a:t>
            </a:r>
          </a:p>
          <a:p>
            <a:pPr marL="342900" indent="-342900" algn="ctr">
              <a:lnSpc>
                <a:spcPts val="3074"/>
              </a:lnSpc>
              <a:buFontTx/>
              <a:buChar char="-"/>
            </a:pP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AI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와 함께 창작하며 새롭게 배운 점은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?</a:t>
            </a:r>
          </a:p>
          <a:p>
            <a:pPr marL="342900" indent="-342900" algn="ctr">
              <a:lnSpc>
                <a:spcPts val="3074"/>
              </a:lnSpc>
              <a:buFontTx/>
              <a:buChar char="-"/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창작 문화 확산에 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AI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가 기여할 부분</a:t>
            </a:r>
            <a:endParaRPr lang="en-US" altLang="ko-KR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marL="342900" indent="-342900" algn="ctr">
              <a:lnSpc>
                <a:spcPts val="3074"/>
              </a:lnSpc>
              <a:buFontTx/>
              <a:buChar char="-"/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팀원과의 역할 분담 및 협업 경험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(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팀 </a:t>
            </a:r>
            <a:r>
              <a:rPr lang="ko-KR" altLang="en-US" sz="2400" i="1" spc="-31" dirty="0" err="1">
                <a:solidFill>
                  <a:srgbClr val="FF0000"/>
                </a:solidFill>
                <a:latin typeface="+mn-ea"/>
                <a:sym typeface="JASO Sans"/>
              </a:rPr>
              <a:t>참가시</a:t>
            </a:r>
            <a:r>
              <a:rPr lang="en-US" altLang="ko-KR" sz="2400" i="1" spc="-31" dirty="0">
                <a:solidFill>
                  <a:srgbClr val="FF0000"/>
                </a:solidFill>
                <a:latin typeface="+mn-ea"/>
                <a:sym typeface="JASO Sans"/>
              </a:rPr>
              <a:t>)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marL="342900" indent="-342900" algn="ctr">
              <a:lnSpc>
                <a:spcPts val="3074"/>
              </a:lnSpc>
              <a:buFontTx/>
              <a:buChar char="-"/>
            </a:pP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  <a:p>
            <a:pPr algn="ctr">
              <a:lnSpc>
                <a:spcPts val="3074"/>
              </a:lnSpc>
            </a:pP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위의 내용을 참고하여 </a:t>
            </a:r>
            <a:r>
              <a:rPr lang="ko-KR" altLang="en-US" sz="2400" i="1" spc="-31" dirty="0" err="1">
                <a:solidFill>
                  <a:srgbClr val="FF0000"/>
                </a:solidFill>
                <a:latin typeface="+mn-ea"/>
                <a:sym typeface="JASO Sans"/>
              </a:rPr>
              <a:t>느낀점을</a:t>
            </a:r>
            <a:r>
              <a:rPr lang="ko-KR" altLang="en-US" sz="2400" i="1" spc="-31" dirty="0">
                <a:solidFill>
                  <a:srgbClr val="FF0000"/>
                </a:solidFill>
                <a:latin typeface="+mn-ea"/>
                <a:sym typeface="JASO Sans"/>
              </a:rPr>
              <a:t> 자유롭게 작성</a:t>
            </a:r>
            <a:endParaRPr lang="en-US" sz="2400" i="1" spc="-31" dirty="0">
              <a:solidFill>
                <a:srgbClr val="FF0000"/>
              </a:solidFill>
              <a:latin typeface="+mn-ea"/>
              <a:sym typeface="JASO San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1603707-2021-0787-B263-6973DC292BD1}"/>
              </a:ext>
            </a:extLst>
          </p:cNvPr>
          <p:cNvSpPr/>
          <p:nvPr/>
        </p:nvSpPr>
        <p:spPr>
          <a:xfrm>
            <a:off x="651497" y="3086101"/>
            <a:ext cx="16985007" cy="6857993"/>
          </a:xfrm>
          <a:prstGeom prst="rect">
            <a:avLst/>
          </a:prstGeom>
          <a:noFill/>
          <a:ln w="12700">
            <a:solidFill>
              <a:srgbClr val="99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64967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274</Words>
  <Application>Microsoft Office PowerPoint</Application>
  <PresentationFormat>사용자 지정</PresentationFormat>
  <Paragraphs>54</Paragraphs>
  <Slides>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Calibri</vt:lpstr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붙임2. 2026학년도 청강 AI 크리에이티브 부스트 공모전 최종 발표자료(안)</dc:title>
  <dc:creator>최영훈</dc:creator>
  <cp:lastModifiedBy>최영훈</cp:lastModifiedBy>
  <cp:revision>4</cp:revision>
  <cp:lastPrinted>2026-05-27T01:17:32Z</cp:lastPrinted>
  <dcterms:created xsi:type="dcterms:W3CDTF">2006-08-16T00:00:00Z</dcterms:created>
  <dcterms:modified xsi:type="dcterms:W3CDTF">2026-07-06T00:37:58Z</dcterms:modified>
  <dc:identifier>DAHHWBB-_oU</dc:identifier>
</cp:coreProperties>
</file>